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474" r:id="rId2"/>
    <p:sldId id="475" r:id="rId3"/>
    <p:sldId id="375" r:id="rId4"/>
    <p:sldId id="376" r:id="rId5"/>
    <p:sldId id="377" r:id="rId6"/>
    <p:sldId id="378" r:id="rId7"/>
    <p:sldId id="379" r:id="rId8"/>
    <p:sldId id="380" r:id="rId9"/>
    <p:sldId id="381" r:id="rId10"/>
    <p:sldId id="382" r:id="rId11"/>
    <p:sldId id="482" r:id="rId12"/>
    <p:sldId id="383" r:id="rId13"/>
    <p:sldId id="384" r:id="rId14"/>
    <p:sldId id="385" r:id="rId15"/>
    <p:sldId id="386" r:id="rId16"/>
    <p:sldId id="387" r:id="rId17"/>
    <p:sldId id="388" r:id="rId18"/>
    <p:sldId id="389" r:id="rId19"/>
    <p:sldId id="483" r:id="rId20"/>
    <p:sldId id="390" r:id="rId21"/>
    <p:sldId id="391" r:id="rId22"/>
    <p:sldId id="392" r:id="rId23"/>
    <p:sldId id="393" r:id="rId24"/>
    <p:sldId id="484" r:id="rId25"/>
    <p:sldId id="394" r:id="rId26"/>
    <p:sldId id="395" r:id="rId27"/>
    <p:sldId id="505" r:id="rId28"/>
    <p:sldId id="396" r:id="rId29"/>
    <p:sldId id="506" r:id="rId30"/>
    <p:sldId id="397" r:id="rId31"/>
    <p:sldId id="398" r:id="rId32"/>
    <p:sldId id="507" r:id="rId33"/>
    <p:sldId id="399" r:id="rId34"/>
    <p:sldId id="400" r:id="rId35"/>
    <p:sldId id="508" r:id="rId36"/>
    <p:sldId id="401" r:id="rId37"/>
    <p:sldId id="509" r:id="rId38"/>
    <p:sldId id="402" r:id="rId39"/>
    <p:sldId id="485" r:id="rId40"/>
    <p:sldId id="403" r:id="rId41"/>
    <p:sldId id="477" r:id="rId42"/>
    <p:sldId id="405" r:id="rId43"/>
    <p:sldId id="406" r:id="rId44"/>
    <p:sldId id="407" r:id="rId45"/>
    <p:sldId id="408" r:id="rId46"/>
    <p:sldId id="409" r:id="rId47"/>
    <p:sldId id="486" r:id="rId48"/>
    <p:sldId id="410" r:id="rId49"/>
    <p:sldId id="411" r:id="rId50"/>
    <p:sldId id="487" r:id="rId51"/>
    <p:sldId id="412" r:id="rId52"/>
    <p:sldId id="488" r:id="rId53"/>
    <p:sldId id="413" r:id="rId54"/>
    <p:sldId id="510" r:id="rId55"/>
    <p:sldId id="414" r:id="rId56"/>
    <p:sldId id="489" r:id="rId57"/>
    <p:sldId id="511" r:id="rId58"/>
    <p:sldId id="415" r:id="rId59"/>
    <p:sldId id="416" r:id="rId60"/>
    <p:sldId id="490" r:id="rId61"/>
    <p:sldId id="417" r:id="rId62"/>
    <p:sldId id="491" r:id="rId63"/>
    <p:sldId id="418" r:id="rId64"/>
    <p:sldId id="419" r:id="rId65"/>
    <p:sldId id="492" r:id="rId66"/>
    <p:sldId id="420" r:id="rId67"/>
    <p:sldId id="493" r:id="rId68"/>
    <p:sldId id="421" r:id="rId69"/>
    <p:sldId id="494" r:id="rId70"/>
    <p:sldId id="495" r:id="rId71"/>
    <p:sldId id="422" r:id="rId72"/>
    <p:sldId id="423" r:id="rId73"/>
    <p:sldId id="424" r:id="rId74"/>
    <p:sldId id="425" r:id="rId75"/>
    <p:sldId id="426" r:id="rId76"/>
    <p:sldId id="496" r:id="rId77"/>
    <p:sldId id="427" r:id="rId78"/>
    <p:sldId id="428" r:id="rId79"/>
    <p:sldId id="497" r:id="rId80"/>
    <p:sldId id="429" r:id="rId81"/>
    <p:sldId id="430" r:id="rId82"/>
    <p:sldId id="431" r:id="rId83"/>
    <p:sldId id="432" r:id="rId84"/>
    <p:sldId id="433" r:id="rId85"/>
    <p:sldId id="434" r:id="rId86"/>
    <p:sldId id="504" r:id="rId87"/>
    <p:sldId id="512" r:id="rId88"/>
    <p:sldId id="513" r:id="rId89"/>
    <p:sldId id="478" r:id="rId90"/>
    <p:sldId id="479" r:id="rId91"/>
    <p:sldId id="438" r:id="rId92"/>
    <p:sldId id="498" r:id="rId93"/>
    <p:sldId id="499" r:id="rId94"/>
    <p:sldId id="500" r:id="rId95"/>
    <p:sldId id="481" r:id="rId96"/>
    <p:sldId id="502" r:id="rId97"/>
    <p:sldId id="514" r:id="rId9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Black" pitchFamily="34" charset="0"/>
        <a:ea typeface="+mn-ea"/>
        <a:cs typeface="Arial" charset="0"/>
      </a:defRPr>
    </a:lvl1pPr>
    <a:lvl2pPr marL="457200" algn="l" rtl="0" fontAlgn="base">
      <a:spcBef>
        <a:spcPct val="0"/>
      </a:spcBef>
      <a:spcAft>
        <a:spcPct val="0"/>
      </a:spcAft>
      <a:defRPr kern="1200">
        <a:solidFill>
          <a:schemeClr val="tx1"/>
        </a:solidFill>
        <a:latin typeface="Arial Black" pitchFamily="34" charset="0"/>
        <a:ea typeface="+mn-ea"/>
        <a:cs typeface="Arial" charset="0"/>
      </a:defRPr>
    </a:lvl2pPr>
    <a:lvl3pPr marL="914400" algn="l" rtl="0" fontAlgn="base">
      <a:spcBef>
        <a:spcPct val="0"/>
      </a:spcBef>
      <a:spcAft>
        <a:spcPct val="0"/>
      </a:spcAft>
      <a:defRPr kern="1200">
        <a:solidFill>
          <a:schemeClr val="tx1"/>
        </a:solidFill>
        <a:latin typeface="Arial Black" pitchFamily="34" charset="0"/>
        <a:ea typeface="+mn-ea"/>
        <a:cs typeface="Arial" charset="0"/>
      </a:defRPr>
    </a:lvl3pPr>
    <a:lvl4pPr marL="1371600" algn="l" rtl="0" fontAlgn="base">
      <a:spcBef>
        <a:spcPct val="0"/>
      </a:spcBef>
      <a:spcAft>
        <a:spcPct val="0"/>
      </a:spcAft>
      <a:defRPr kern="1200">
        <a:solidFill>
          <a:schemeClr val="tx1"/>
        </a:solidFill>
        <a:latin typeface="Arial Black" pitchFamily="34" charset="0"/>
        <a:ea typeface="+mn-ea"/>
        <a:cs typeface="Arial" charset="0"/>
      </a:defRPr>
    </a:lvl4pPr>
    <a:lvl5pPr marL="1828800" algn="l" rtl="0" fontAlgn="base">
      <a:spcBef>
        <a:spcPct val="0"/>
      </a:spcBef>
      <a:spcAft>
        <a:spcPct val="0"/>
      </a:spcAft>
      <a:defRPr kern="1200">
        <a:solidFill>
          <a:schemeClr val="tx1"/>
        </a:solidFill>
        <a:latin typeface="Arial Black" pitchFamily="34" charset="0"/>
        <a:ea typeface="+mn-ea"/>
        <a:cs typeface="Arial" charset="0"/>
      </a:defRPr>
    </a:lvl5pPr>
    <a:lvl6pPr marL="2286000" algn="l" defTabSz="914400" rtl="0" eaLnBrk="1" latinLnBrk="0" hangingPunct="1">
      <a:defRPr kern="1200">
        <a:solidFill>
          <a:schemeClr val="tx1"/>
        </a:solidFill>
        <a:latin typeface="Arial Black" pitchFamily="34" charset="0"/>
        <a:ea typeface="+mn-ea"/>
        <a:cs typeface="Arial" charset="0"/>
      </a:defRPr>
    </a:lvl6pPr>
    <a:lvl7pPr marL="2743200" algn="l" defTabSz="914400" rtl="0" eaLnBrk="1" latinLnBrk="0" hangingPunct="1">
      <a:defRPr kern="1200">
        <a:solidFill>
          <a:schemeClr val="tx1"/>
        </a:solidFill>
        <a:latin typeface="Arial Black" pitchFamily="34" charset="0"/>
        <a:ea typeface="+mn-ea"/>
        <a:cs typeface="Arial" charset="0"/>
      </a:defRPr>
    </a:lvl7pPr>
    <a:lvl8pPr marL="3200400" algn="l" defTabSz="914400" rtl="0" eaLnBrk="1" latinLnBrk="0" hangingPunct="1">
      <a:defRPr kern="1200">
        <a:solidFill>
          <a:schemeClr val="tx1"/>
        </a:solidFill>
        <a:latin typeface="Arial Black" pitchFamily="34" charset="0"/>
        <a:ea typeface="+mn-ea"/>
        <a:cs typeface="Arial" charset="0"/>
      </a:defRPr>
    </a:lvl8pPr>
    <a:lvl9pPr marL="3657600" algn="l" defTabSz="914400" rtl="0" eaLnBrk="1" latinLnBrk="0" hangingPunct="1">
      <a:defRPr kern="1200">
        <a:solidFill>
          <a:schemeClr val="tx1"/>
        </a:solidFill>
        <a:latin typeface="Arial Black"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E4F40E"/>
    <a:srgbClr val="62EC16"/>
    <a:srgbClr val="C9E61C"/>
    <a:srgbClr val="FF00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08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36" name="Oval 5"/>
              <p:cNvSpPr>
                <a:spLocks noChangeArrowheads="1"/>
              </p:cNvSpPr>
              <p:nvPr/>
            </p:nvSpPr>
            <p:spPr bwMode="hidden">
              <a:xfrm>
                <a:off x="276" y="253"/>
                <a:ext cx="186"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6" name="Group 6"/>
            <p:cNvGrpSpPr>
              <a:grpSpLocks/>
            </p:cNvGrpSpPr>
            <p:nvPr/>
          </p:nvGrpSpPr>
          <p:grpSpPr bwMode="auto">
            <a:xfrm>
              <a:off x="1312" y="187"/>
              <a:ext cx="4299" cy="3372"/>
              <a:chOff x="0" y="0"/>
              <a:chExt cx="5533" cy="4341"/>
            </a:xfrm>
          </p:grpSpPr>
          <p:grpSp>
            <p:nvGrpSpPr>
              <p:cNvPr id="22" name="Group 7"/>
              <p:cNvGrpSpPr>
                <a:grpSpLocks/>
              </p:cNvGrpSpPr>
              <p:nvPr/>
            </p:nvGrpSpPr>
            <p:grpSpPr bwMode="auto">
              <a:xfrm>
                <a:off x="0" y="0"/>
                <a:ext cx="5470" cy="4341"/>
                <a:chOff x="0" y="0"/>
                <a:chExt cx="5470" cy="4341"/>
              </a:xfrm>
            </p:grpSpPr>
            <p:grpSp>
              <p:nvGrpSpPr>
                <p:cNvPr id="33" name="Group 8"/>
                <p:cNvGrpSpPr>
                  <a:grpSpLocks/>
                </p:cNvGrpSpPr>
                <p:nvPr/>
              </p:nvGrpSpPr>
              <p:grpSpPr bwMode="auto">
                <a:xfrm>
                  <a:off x="1339" y="787"/>
                  <a:ext cx="2919" cy="2150"/>
                  <a:chOff x="1265" y="815"/>
                  <a:chExt cx="2919" cy="2150"/>
                </a:xfrm>
              </p:grpSpPr>
              <p:sp>
                <p:nvSpPr>
                  <p:cNvPr id="133" name="Oval 9"/>
                  <p:cNvSpPr>
                    <a:spLocks noChangeArrowheads="1"/>
                  </p:cNvSpPr>
                  <p:nvPr/>
                </p:nvSpPr>
                <p:spPr bwMode="hidden">
                  <a:xfrm>
                    <a:off x="1265" y="815"/>
                    <a:ext cx="2919" cy="2150"/>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34" name="Oval 10"/>
                  <p:cNvSpPr>
                    <a:spLocks noChangeArrowheads="1"/>
                  </p:cNvSpPr>
                  <p:nvPr/>
                </p:nvSpPr>
                <p:spPr bwMode="hidden">
                  <a:xfrm>
                    <a:off x="2379"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34" name="Group 11"/>
                <p:cNvGrpSpPr>
                  <a:grpSpLocks/>
                </p:cNvGrpSpPr>
                <p:nvPr/>
              </p:nvGrpSpPr>
              <p:grpSpPr bwMode="auto">
                <a:xfrm>
                  <a:off x="0" y="0"/>
                  <a:ext cx="5470" cy="4341"/>
                  <a:chOff x="0" y="0"/>
                  <a:chExt cx="5470" cy="4341"/>
                </a:xfrm>
              </p:grpSpPr>
              <p:grpSp>
                <p:nvGrpSpPr>
                  <p:cNvPr id="35" name="Group 12"/>
                  <p:cNvGrpSpPr>
                    <a:grpSpLocks/>
                  </p:cNvGrpSpPr>
                  <p:nvPr/>
                </p:nvGrpSpPr>
                <p:grpSpPr bwMode="auto">
                  <a:xfrm>
                    <a:off x="3544" y="1503"/>
                    <a:ext cx="1259" cy="2325"/>
                    <a:chOff x="3470" y="1531"/>
                    <a:chExt cx="1259" cy="2325"/>
                  </a:xfrm>
                </p:grpSpPr>
                <p:sp>
                  <p:nvSpPr>
                    <p:cNvPr id="131" name="Freeform 13"/>
                    <p:cNvSpPr>
                      <a:spLocks/>
                    </p:cNvSpPr>
                    <p:nvPr/>
                  </p:nvSpPr>
                  <p:spPr bwMode="hidden">
                    <a:xfrm rot="2711884">
                      <a:off x="2765" y="2236"/>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32" name="Freeform 14"/>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36" name="Group 15"/>
                  <p:cNvGrpSpPr>
                    <a:grpSpLocks/>
                  </p:cNvGrpSpPr>
                  <p:nvPr/>
                </p:nvGrpSpPr>
                <p:grpSpPr bwMode="auto">
                  <a:xfrm>
                    <a:off x="2938" y="1992"/>
                    <a:ext cx="2462" cy="1331"/>
                    <a:chOff x="2864" y="2020"/>
                    <a:chExt cx="2462" cy="1331"/>
                  </a:xfrm>
                </p:grpSpPr>
                <p:sp>
                  <p:nvSpPr>
                    <p:cNvPr id="129" name="Freeform 16"/>
                    <p:cNvSpPr>
                      <a:spLocks/>
                    </p:cNvSpPr>
                    <p:nvPr/>
                  </p:nvSpPr>
                  <p:spPr bwMode="hidden">
                    <a:xfrm rot="2104081">
                      <a:off x="2864" y="2020"/>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30" name="Freeform 17"/>
                    <p:cNvSpPr>
                      <a:spLocks/>
                    </p:cNvSpPr>
                    <p:nvPr/>
                  </p:nvSpPr>
                  <p:spPr bwMode="hidden">
                    <a:xfrm rot="2104081">
                      <a:off x="4352"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37" name="Group 18"/>
                  <p:cNvGrpSpPr>
                    <a:grpSpLocks/>
                  </p:cNvGrpSpPr>
                  <p:nvPr/>
                </p:nvGrpSpPr>
                <p:grpSpPr bwMode="auto">
                  <a:xfrm>
                    <a:off x="2970" y="1804"/>
                    <a:ext cx="2478" cy="1064"/>
                    <a:chOff x="2896" y="1832"/>
                    <a:chExt cx="2478" cy="1064"/>
                  </a:xfrm>
                </p:grpSpPr>
                <p:sp>
                  <p:nvSpPr>
                    <p:cNvPr id="127" name="Freeform 19"/>
                    <p:cNvSpPr>
                      <a:spLocks/>
                    </p:cNvSpPr>
                    <p:nvPr/>
                  </p:nvSpPr>
                  <p:spPr bwMode="hidden">
                    <a:xfrm rot="1582915">
                      <a:off x="2896"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8" name="Freeform 20"/>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38" name="Group 21"/>
                  <p:cNvGrpSpPr>
                    <a:grpSpLocks/>
                  </p:cNvGrpSpPr>
                  <p:nvPr/>
                </p:nvGrpSpPr>
                <p:grpSpPr bwMode="auto">
                  <a:xfrm>
                    <a:off x="2998" y="1608"/>
                    <a:ext cx="2472" cy="927"/>
                    <a:chOff x="2924" y="1636"/>
                    <a:chExt cx="2472" cy="927"/>
                  </a:xfrm>
                </p:grpSpPr>
                <p:sp>
                  <p:nvSpPr>
                    <p:cNvPr id="125" name="Freeform 22"/>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6" name="Freeform 23"/>
                    <p:cNvSpPr>
                      <a:spLocks/>
                    </p:cNvSpPr>
                    <p:nvPr/>
                  </p:nvSpPr>
                  <p:spPr bwMode="hidden">
                    <a:xfrm rot="1080363">
                      <a:off x="4495" y="2036"/>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39" name="Group 24"/>
                  <p:cNvGrpSpPr>
                    <a:grpSpLocks/>
                  </p:cNvGrpSpPr>
                  <p:nvPr/>
                </p:nvGrpSpPr>
                <p:grpSpPr bwMode="auto">
                  <a:xfrm>
                    <a:off x="3032" y="1386"/>
                    <a:ext cx="2341" cy="657"/>
                    <a:chOff x="2958" y="1414"/>
                    <a:chExt cx="2341" cy="657"/>
                  </a:xfrm>
                </p:grpSpPr>
                <p:sp>
                  <p:nvSpPr>
                    <p:cNvPr id="123" name="Freeform 25"/>
                    <p:cNvSpPr>
                      <a:spLocks/>
                    </p:cNvSpPr>
                    <p:nvPr/>
                  </p:nvSpPr>
                  <p:spPr bwMode="hidden">
                    <a:xfrm rot="463793">
                      <a:off x="2958" y="1414"/>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4" name="Freeform 26"/>
                    <p:cNvSpPr>
                      <a:spLocks/>
                    </p:cNvSpPr>
                    <p:nvPr/>
                  </p:nvSpPr>
                  <p:spPr bwMode="hidden">
                    <a:xfrm rot="463793">
                      <a:off x="4469"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40" name="Group 27"/>
                  <p:cNvGrpSpPr>
                    <a:grpSpLocks/>
                  </p:cNvGrpSpPr>
                  <p:nvPr/>
                </p:nvGrpSpPr>
                <p:grpSpPr bwMode="auto">
                  <a:xfrm>
                    <a:off x="3057" y="1241"/>
                    <a:ext cx="2150" cy="342"/>
                    <a:chOff x="2983" y="1269"/>
                    <a:chExt cx="2150" cy="342"/>
                  </a:xfrm>
                </p:grpSpPr>
                <p:sp>
                  <p:nvSpPr>
                    <p:cNvPr id="121" name="Freeform 28"/>
                    <p:cNvSpPr>
                      <a:spLocks/>
                    </p:cNvSpPr>
                    <p:nvPr/>
                  </p:nvSpPr>
                  <p:spPr bwMode="hidden">
                    <a:xfrm rot="-84182">
                      <a:off x="2983" y="1290"/>
                      <a:ext cx="1404" cy="21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2" name="Freeform 29"/>
                    <p:cNvSpPr>
                      <a:spLocks/>
                    </p:cNvSpPr>
                    <p:nvPr/>
                  </p:nvSpPr>
                  <p:spPr bwMode="hidden">
                    <a:xfrm rot="-84182">
                      <a:off x="4379" y="1269"/>
                      <a:ext cx="754" cy="34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41" name="Group 30"/>
                  <p:cNvGrpSpPr>
                    <a:grpSpLocks/>
                  </p:cNvGrpSpPr>
                  <p:nvPr/>
                </p:nvGrpSpPr>
                <p:grpSpPr bwMode="auto">
                  <a:xfrm>
                    <a:off x="3012" y="890"/>
                    <a:ext cx="1879" cy="426"/>
                    <a:chOff x="2938" y="918"/>
                    <a:chExt cx="1879" cy="426"/>
                  </a:xfrm>
                </p:grpSpPr>
                <p:sp>
                  <p:nvSpPr>
                    <p:cNvPr id="119" name="Freeform 31"/>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0" name="Freeform 32"/>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42" name="Group 33"/>
                  <p:cNvGrpSpPr>
                    <a:grpSpLocks/>
                  </p:cNvGrpSpPr>
                  <p:nvPr/>
                </p:nvGrpSpPr>
                <p:grpSpPr bwMode="auto">
                  <a:xfrm>
                    <a:off x="711" y="1625"/>
                    <a:ext cx="1257" cy="2326"/>
                    <a:chOff x="637" y="1653"/>
                    <a:chExt cx="1257" cy="2326"/>
                  </a:xfrm>
                </p:grpSpPr>
                <p:sp>
                  <p:nvSpPr>
                    <p:cNvPr id="117" name="Freeform 34"/>
                    <p:cNvSpPr>
                      <a:spLocks/>
                    </p:cNvSpPr>
                    <p:nvPr/>
                  </p:nvSpPr>
                  <p:spPr bwMode="hidden">
                    <a:xfrm rot="18888116" flipH="1">
                      <a:off x="876" y="2358"/>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18" name="Freeform 35"/>
                    <p:cNvSpPr>
                      <a:spLocks/>
                    </p:cNvSpPr>
                    <p:nvPr/>
                  </p:nvSpPr>
                  <p:spPr bwMode="hidden">
                    <a:xfrm rot="18888116" flipH="1">
                      <a:off x="419" y="3271"/>
                      <a:ext cx="92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3" name="Group 36"/>
                  <p:cNvGrpSpPr>
                    <a:grpSpLocks/>
                  </p:cNvGrpSpPr>
                  <p:nvPr/>
                </p:nvGrpSpPr>
                <p:grpSpPr bwMode="auto">
                  <a:xfrm>
                    <a:off x="69" y="2168"/>
                    <a:ext cx="2462" cy="1333"/>
                    <a:chOff x="-5" y="2196"/>
                    <a:chExt cx="2462" cy="1333"/>
                  </a:xfrm>
                </p:grpSpPr>
                <p:sp>
                  <p:nvSpPr>
                    <p:cNvPr id="115" name="Freeform 37"/>
                    <p:cNvSpPr>
                      <a:spLocks/>
                    </p:cNvSpPr>
                    <p:nvPr/>
                  </p:nvSpPr>
                  <p:spPr bwMode="hidden">
                    <a:xfrm rot="19495919" flipH="1">
                      <a:off x="644" y="2196"/>
                      <a:ext cx="1813" cy="34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16" name="Freeform 38"/>
                    <p:cNvSpPr>
                      <a:spLocks/>
                    </p:cNvSpPr>
                    <p:nvPr/>
                  </p:nvSpPr>
                  <p:spPr bwMode="hidden">
                    <a:xfrm rot="19495919" flipH="1">
                      <a:off x="-5" y="2984"/>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4" name="Group 39"/>
                  <p:cNvGrpSpPr>
                    <a:grpSpLocks/>
                  </p:cNvGrpSpPr>
                  <p:nvPr/>
                </p:nvGrpSpPr>
                <p:grpSpPr bwMode="auto">
                  <a:xfrm>
                    <a:off x="22" y="1981"/>
                    <a:ext cx="2477" cy="1063"/>
                    <a:chOff x="-52" y="2009"/>
                    <a:chExt cx="2477" cy="1063"/>
                  </a:xfrm>
                </p:grpSpPr>
                <p:sp>
                  <p:nvSpPr>
                    <p:cNvPr id="113" name="Freeform 40"/>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14" name="Freeform 41"/>
                    <p:cNvSpPr>
                      <a:spLocks/>
                    </p:cNvSpPr>
                    <p:nvPr/>
                  </p:nvSpPr>
                  <p:spPr bwMode="hidden">
                    <a:xfrm rot="20017085" flipH="1">
                      <a:off x="-52" y="2596"/>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5" name="Group 42"/>
                  <p:cNvGrpSpPr>
                    <a:grpSpLocks/>
                  </p:cNvGrpSpPr>
                  <p:nvPr/>
                </p:nvGrpSpPr>
                <p:grpSpPr bwMode="auto">
                  <a:xfrm>
                    <a:off x="0" y="1786"/>
                    <a:ext cx="2472" cy="927"/>
                    <a:chOff x="-74" y="1814"/>
                    <a:chExt cx="2472" cy="927"/>
                  </a:xfrm>
                </p:grpSpPr>
                <p:sp>
                  <p:nvSpPr>
                    <p:cNvPr id="111" name="Freeform 43"/>
                    <p:cNvSpPr>
                      <a:spLocks/>
                    </p:cNvSpPr>
                    <p:nvPr/>
                  </p:nvSpPr>
                  <p:spPr bwMode="hidden">
                    <a:xfrm rot="20519637" flipH="1">
                      <a:off x="721" y="1814"/>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12" name="Freeform 44"/>
                    <p:cNvSpPr>
                      <a:spLocks/>
                    </p:cNvSpPr>
                    <p:nvPr/>
                  </p:nvSpPr>
                  <p:spPr bwMode="hidden">
                    <a:xfrm rot="20519637" flipH="1">
                      <a:off x="-74" y="2214"/>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6" name="Group 45"/>
                  <p:cNvGrpSpPr>
                    <a:grpSpLocks/>
                  </p:cNvGrpSpPr>
                  <p:nvPr/>
                </p:nvGrpSpPr>
                <p:grpSpPr bwMode="auto">
                  <a:xfrm>
                    <a:off x="97" y="1563"/>
                    <a:ext cx="2340" cy="656"/>
                    <a:chOff x="23" y="1591"/>
                    <a:chExt cx="2340" cy="656"/>
                  </a:xfrm>
                </p:grpSpPr>
                <p:sp>
                  <p:nvSpPr>
                    <p:cNvPr id="109" name="Freeform 46"/>
                    <p:cNvSpPr>
                      <a:spLocks/>
                    </p:cNvSpPr>
                    <p:nvPr/>
                  </p:nvSpPr>
                  <p:spPr bwMode="hidden">
                    <a:xfrm rot="21136207" flipH="1">
                      <a:off x="819" y="1591"/>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10" name="Freeform 47"/>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7" name="Group 48"/>
                  <p:cNvGrpSpPr>
                    <a:grpSpLocks/>
                  </p:cNvGrpSpPr>
                  <p:nvPr/>
                </p:nvGrpSpPr>
                <p:grpSpPr bwMode="auto">
                  <a:xfrm>
                    <a:off x="263" y="1417"/>
                    <a:ext cx="2150" cy="344"/>
                    <a:chOff x="189" y="1445"/>
                    <a:chExt cx="2150" cy="344"/>
                  </a:xfrm>
                </p:grpSpPr>
                <p:sp>
                  <p:nvSpPr>
                    <p:cNvPr id="107" name="Freeform 49"/>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08" name="Freeform 50"/>
                    <p:cNvSpPr>
                      <a:spLocks/>
                    </p:cNvSpPr>
                    <p:nvPr/>
                  </p:nvSpPr>
                  <p:spPr bwMode="hidden">
                    <a:xfrm rot="84182" flipH="1">
                      <a:off x="189" y="1445"/>
                      <a:ext cx="754" cy="3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48" name="Group 51"/>
                  <p:cNvGrpSpPr>
                    <a:grpSpLocks/>
                  </p:cNvGrpSpPr>
                  <p:nvPr/>
                </p:nvGrpSpPr>
                <p:grpSpPr bwMode="auto">
                  <a:xfrm>
                    <a:off x="579" y="1066"/>
                    <a:ext cx="1879" cy="427"/>
                    <a:chOff x="505" y="1094"/>
                    <a:chExt cx="1879" cy="427"/>
                  </a:xfrm>
                </p:grpSpPr>
                <p:sp>
                  <p:nvSpPr>
                    <p:cNvPr id="105" name="Freeform 52"/>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06" name="Freeform 53"/>
                    <p:cNvSpPr>
                      <a:spLocks/>
                    </p:cNvSpPr>
                    <p:nvPr/>
                  </p:nvSpPr>
                  <p:spPr bwMode="hidden">
                    <a:xfrm rot="802576" flipH="1">
                      <a:off x="505" y="1094"/>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49" name="Group 54"/>
                  <p:cNvGrpSpPr>
                    <a:grpSpLocks/>
                  </p:cNvGrpSpPr>
                  <p:nvPr/>
                </p:nvGrpSpPr>
                <p:grpSpPr bwMode="auto">
                  <a:xfrm>
                    <a:off x="690" y="872"/>
                    <a:ext cx="1849" cy="553"/>
                    <a:chOff x="616" y="900"/>
                    <a:chExt cx="1849" cy="553"/>
                  </a:xfrm>
                </p:grpSpPr>
                <p:sp>
                  <p:nvSpPr>
                    <p:cNvPr id="103" name="Freeform 55"/>
                    <p:cNvSpPr>
                      <a:spLocks/>
                    </p:cNvSpPr>
                    <p:nvPr/>
                  </p:nvSpPr>
                  <p:spPr bwMode="hidden">
                    <a:xfrm rot="1277471" flipH="1">
                      <a:off x="1232"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04" name="Freeform 56"/>
                    <p:cNvSpPr>
                      <a:spLocks/>
                    </p:cNvSpPr>
                    <p:nvPr/>
                  </p:nvSpPr>
                  <p:spPr bwMode="hidden">
                    <a:xfrm rot="1277471" flipH="1">
                      <a:off x="616" y="90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50" name="Group 57"/>
                  <p:cNvGrpSpPr>
                    <a:grpSpLocks/>
                  </p:cNvGrpSpPr>
                  <p:nvPr/>
                </p:nvGrpSpPr>
                <p:grpSpPr bwMode="auto">
                  <a:xfrm>
                    <a:off x="911" y="590"/>
                    <a:ext cx="1767" cy="742"/>
                    <a:chOff x="911" y="590"/>
                    <a:chExt cx="1767" cy="742"/>
                  </a:xfrm>
                </p:grpSpPr>
                <p:sp>
                  <p:nvSpPr>
                    <p:cNvPr id="101"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02" name="Freeform 59"/>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51" name="Group 60"/>
                  <p:cNvGrpSpPr>
                    <a:grpSpLocks/>
                  </p:cNvGrpSpPr>
                  <p:nvPr/>
                </p:nvGrpSpPr>
                <p:grpSpPr bwMode="auto">
                  <a:xfrm>
                    <a:off x="1120" y="300"/>
                    <a:ext cx="1693" cy="892"/>
                    <a:chOff x="1120" y="300"/>
                    <a:chExt cx="1693" cy="892"/>
                  </a:xfrm>
                </p:grpSpPr>
                <p:sp>
                  <p:nvSpPr>
                    <p:cNvPr id="99" name="Freeform 61"/>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00" name="Freeform 62"/>
                    <p:cNvSpPr>
                      <a:spLocks/>
                    </p:cNvSpPr>
                    <p:nvPr/>
                  </p:nvSpPr>
                  <p:spPr bwMode="hidden">
                    <a:xfrm rot="2664424" flipH="1">
                      <a:off x="1120" y="300"/>
                      <a:ext cx="67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52" name="Group 63"/>
                  <p:cNvGrpSpPr>
                    <a:grpSpLocks/>
                  </p:cNvGrpSpPr>
                  <p:nvPr/>
                </p:nvGrpSpPr>
                <p:grpSpPr bwMode="auto">
                  <a:xfrm>
                    <a:off x="1707" y="75"/>
                    <a:ext cx="778" cy="1514"/>
                    <a:chOff x="1633" y="103"/>
                    <a:chExt cx="778" cy="1514"/>
                  </a:xfrm>
                </p:grpSpPr>
                <p:sp>
                  <p:nvSpPr>
                    <p:cNvPr id="97" name="Freeform 64"/>
                    <p:cNvSpPr>
                      <a:spLocks/>
                    </p:cNvSpPr>
                    <p:nvPr/>
                  </p:nvSpPr>
                  <p:spPr bwMode="hidden">
                    <a:xfrm rot="3473776" flipH="1">
                      <a:off x="1753" y="959"/>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98" name="Freeform 65"/>
                    <p:cNvSpPr>
                      <a:spLocks/>
                    </p:cNvSpPr>
                    <p:nvPr/>
                  </p:nvSpPr>
                  <p:spPr bwMode="hidden">
                    <a:xfrm rot="3473776" flipH="1">
                      <a:off x="1506" y="230"/>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53" name="Group 66"/>
                  <p:cNvGrpSpPr>
                    <a:grpSpLocks/>
                  </p:cNvGrpSpPr>
                  <p:nvPr/>
                </p:nvGrpSpPr>
                <p:grpSpPr bwMode="auto">
                  <a:xfrm>
                    <a:off x="2009" y="0"/>
                    <a:ext cx="635" cy="1535"/>
                    <a:chOff x="1935" y="28"/>
                    <a:chExt cx="635" cy="1535"/>
                  </a:xfrm>
                </p:grpSpPr>
                <p:sp>
                  <p:nvSpPr>
                    <p:cNvPr id="95" name="Freeform 67"/>
                    <p:cNvSpPr>
                      <a:spLocks/>
                    </p:cNvSpPr>
                    <p:nvPr/>
                  </p:nvSpPr>
                  <p:spPr bwMode="hidden">
                    <a:xfrm rot="4126480" flipH="1">
                      <a:off x="1932" y="925"/>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96" name="Freeform 68"/>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54" name="Group 69"/>
                  <p:cNvGrpSpPr>
                    <a:grpSpLocks/>
                  </p:cNvGrpSpPr>
                  <p:nvPr/>
                </p:nvGrpSpPr>
                <p:grpSpPr bwMode="auto">
                  <a:xfrm>
                    <a:off x="2896" y="644"/>
                    <a:ext cx="1846" cy="566"/>
                    <a:chOff x="2822" y="672"/>
                    <a:chExt cx="1846" cy="566"/>
                  </a:xfrm>
                </p:grpSpPr>
                <p:sp>
                  <p:nvSpPr>
                    <p:cNvPr id="93" name="Freeform 70"/>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94" name="Freeform 71"/>
                    <p:cNvSpPr>
                      <a:spLocks/>
                    </p:cNvSpPr>
                    <p:nvPr/>
                  </p:nvSpPr>
                  <p:spPr bwMode="hidden">
                    <a:xfrm rot="-1325434">
                      <a:off x="4005" y="672"/>
                      <a:ext cx="663"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55" name="Group 72"/>
                  <p:cNvGrpSpPr>
                    <a:grpSpLocks/>
                  </p:cNvGrpSpPr>
                  <p:nvPr/>
                </p:nvGrpSpPr>
                <p:grpSpPr bwMode="auto">
                  <a:xfrm>
                    <a:off x="2757" y="417"/>
                    <a:ext cx="1782" cy="717"/>
                    <a:chOff x="2683" y="445"/>
                    <a:chExt cx="1782" cy="717"/>
                  </a:xfrm>
                </p:grpSpPr>
                <p:sp>
                  <p:nvSpPr>
                    <p:cNvPr id="91"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92" name="Freeform 74"/>
                    <p:cNvSpPr>
                      <a:spLocks/>
                    </p:cNvSpPr>
                    <p:nvPr/>
                  </p:nvSpPr>
                  <p:spPr bwMode="hidden">
                    <a:xfrm rot="-1921064">
                      <a:off x="3803" y="445"/>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sp>
                <p:nvSpPr>
                  <p:cNvPr id="56" name="Freeform 75"/>
                  <p:cNvSpPr>
                    <a:spLocks/>
                  </p:cNvSpPr>
                  <p:nvPr/>
                </p:nvSpPr>
                <p:spPr bwMode="hidden">
                  <a:xfrm rot="4578755" flipH="1">
                    <a:off x="2176" y="949"/>
                    <a:ext cx="1026"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n-US" dirty="0"/>
                  </a:p>
                </p:txBody>
              </p:sp>
              <p:sp>
                <p:nvSpPr>
                  <p:cNvPr id="57" name="Freeform 76"/>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nvGrpSpPr>
                  <p:cNvPr id="58" name="Group 77"/>
                  <p:cNvGrpSpPr>
                    <a:grpSpLocks/>
                  </p:cNvGrpSpPr>
                  <p:nvPr/>
                </p:nvGrpSpPr>
                <p:grpSpPr bwMode="auto">
                  <a:xfrm>
                    <a:off x="2874" y="13"/>
                    <a:ext cx="639" cy="1520"/>
                    <a:chOff x="2800" y="41"/>
                    <a:chExt cx="639" cy="1520"/>
                  </a:xfrm>
                </p:grpSpPr>
                <p:sp>
                  <p:nvSpPr>
                    <p:cNvPr id="89" name="Freeform 78"/>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90" name="Freeform 79"/>
                    <p:cNvSpPr>
                      <a:spLocks/>
                    </p:cNvSpPr>
                    <p:nvPr/>
                  </p:nvSpPr>
                  <p:spPr bwMode="hidden">
                    <a:xfrm rot="-3857755">
                      <a:off x="3010" y="182"/>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59" name="Group 80"/>
                  <p:cNvGrpSpPr>
                    <a:grpSpLocks/>
                  </p:cNvGrpSpPr>
                  <p:nvPr/>
                </p:nvGrpSpPr>
                <p:grpSpPr bwMode="auto">
                  <a:xfrm>
                    <a:off x="3009" y="135"/>
                    <a:ext cx="1016" cy="1463"/>
                    <a:chOff x="2935" y="163"/>
                    <a:chExt cx="1016" cy="1463"/>
                  </a:xfrm>
                </p:grpSpPr>
                <p:sp>
                  <p:nvSpPr>
                    <p:cNvPr id="87" name="Freeform 81"/>
                    <p:cNvSpPr>
                      <a:spLocks/>
                    </p:cNvSpPr>
                    <p:nvPr/>
                  </p:nvSpPr>
                  <p:spPr bwMode="hidden">
                    <a:xfrm rot="-2777260">
                      <a:off x="2492" y="914"/>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88" name="Freeform 82"/>
                    <p:cNvSpPr>
                      <a:spLocks/>
                    </p:cNvSpPr>
                    <p:nvPr/>
                  </p:nvSpPr>
                  <p:spPr bwMode="hidden">
                    <a:xfrm rot="-2777260">
                      <a:off x="3429" y="262"/>
                      <a:ext cx="621"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60" name="Group 83"/>
                  <p:cNvGrpSpPr>
                    <a:grpSpLocks/>
                  </p:cNvGrpSpPr>
                  <p:nvPr/>
                </p:nvGrpSpPr>
                <p:grpSpPr bwMode="auto">
                  <a:xfrm>
                    <a:off x="2805" y="4"/>
                    <a:ext cx="241" cy="1448"/>
                    <a:chOff x="2731" y="32"/>
                    <a:chExt cx="241" cy="1448"/>
                  </a:xfrm>
                </p:grpSpPr>
                <p:sp>
                  <p:nvSpPr>
                    <p:cNvPr id="85" name="Freeform 84"/>
                    <p:cNvSpPr>
                      <a:spLocks/>
                    </p:cNvSpPr>
                    <p:nvPr/>
                  </p:nvSpPr>
                  <p:spPr bwMode="hidden">
                    <a:xfrm rot="-4903748">
                      <a:off x="2297"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86" name="Freeform 85"/>
                    <p:cNvSpPr>
                      <a:spLocks/>
                    </p:cNvSpPr>
                    <p:nvPr/>
                  </p:nvSpPr>
                  <p:spPr bwMode="hidden">
                    <a:xfrm rot="-4903748">
                      <a:off x="2649" y="221"/>
                      <a:ext cx="512" cy="13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61" name="Group 86"/>
                  <p:cNvGrpSpPr>
                    <a:grpSpLocks/>
                  </p:cNvGrpSpPr>
                  <p:nvPr/>
                </p:nvGrpSpPr>
                <p:grpSpPr bwMode="auto">
                  <a:xfrm>
                    <a:off x="1017" y="1741"/>
                    <a:ext cx="1084" cy="2449"/>
                    <a:chOff x="943" y="1769"/>
                    <a:chExt cx="1084" cy="2449"/>
                  </a:xfrm>
                </p:grpSpPr>
                <p:sp>
                  <p:nvSpPr>
                    <p:cNvPr id="83" name="Freeform 87"/>
                    <p:cNvSpPr>
                      <a:spLocks/>
                    </p:cNvSpPr>
                    <p:nvPr/>
                  </p:nvSpPr>
                  <p:spPr bwMode="hidden">
                    <a:xfrm rot="18335692" flipH="1">
                      <a:off x="1010" y="2475"/>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84" name="Freeform 88"/>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62" name="Group 89"/>
                  <p:cNvGrpSpPr>
                    <a:grpSpLocks/>
                  </p:cNvGrpSpPr>
                  <p:nvPr/>
                </p:nvGrpSpPr>
                <p:grpSpPr bwMode="auto">
                  <a:xfrm>
                    <a:off x="1529" y="1908"/>
                    <a:ext cx="766" cy="2372"/>
                    <a:chOff x="1455" y="1936"/>
                    <a:chExt cx="766" cy="2372"/>
                  </a:xfrm>
                </p:grpSpPr>
                <p:sp>
                  <p:nvSpPr>
                    <p:cNvPr id="81" name="Freeform 90"/>
                    <p:cNvSpPr>
                      <a:spLocks/>
                    </p:cNvSpPr>
                    <p:nvPr/>
                  </p:nvSpPr>
                  <p:spPr bwMode="hidden">
                    <a:xfrm rot="17542885" flipH="1">
                      <a:off x="1268" y="2578"/>
                      <a:ext cx="159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82" name="Freeform 91"/>
                    <p:cNvSpPr>
                      <a:spLocks/>
                    </p:cNvSpPr>
                    <p:nvPr/>
                  </p:nvSpPr>
                  <p:spPr bwMode="hidden">
                    <a:xfrm rot="17542885" flipH="1">
                      <a:off x="1272" y="3635"/>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63" name="Group 92"/>
                  <p:cNvGrpSpPr>
                    <a:grpSpLocks/>
                  </p:cNvGrpSpPr>
                  <p:nvPr/>
                </p:nvGrpSpPr>
                <p:grpSpPr bwMode="auto">
                  <a:xfrm rot="88588">
                    <a:off x="2060" y="1961"/>
                    <a:ext cx="460" cy="2329"/>
                    <a:chOff x="1954" y="1989"/>
                    <a:chExt cx="493" cy="2604"/>
                  </a:xfrm>
                </p:grpSpPr>
                <p:sp>
                  <p:nvSpPr>
                    <p:cNvPr id="79" name="Freeform 93"/>
                    <p:cNvSpPr>
                      <a:spLocks/>
                    </p:cNvSpPr>
                    <p:nvPr/>
                  </p:nvSpPr>
                  <p:spPr bwMode="hidden">
                    <a:xfrm rot="16782062" flipH="1">
                      <a:off x="1441" y="2694"/>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80" name="Freeform 94"/>
                    <p:cNvSpPr>
                      <a:spLocks/>
                    </p:cNvSpPr>
                    <p:nvPr/>
                  </p:nvSpPr>
                  <p:spPr bwMode="hidden">
                    <a:xfrm rot="16782062" flipH="1">
                      <a:off x="1732" y="3897"/>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64" name="Group 95"/>
                  <p:cNvGrpSpPr>
                    <a:grpSpLocks/>
                  </p:cNvGrpSpPr>
                  <p:nvPr/>
                </p:nvGrpSpPr>
                <p:grpSpPr bwMode="auto">
                  <a:xfrm>
                    <a:off x="3408" y="1689"/>
                    <a:ext cx="1125" cy="2425"/>
                    <a:chOff x="3334" y="1717"/>
                    <a:chExt cx="1125" cy="2425"/>
                  </a:xfrm>
                </p:grpSpPr>
                <p:sp>
                  <p:nvSpPr>
                    <p:cNvPr id="77" name="Freeform 96"/>
                    <p:cNvSpPr>
                      <a:spLocks/>
                    </p:cNvSpPr>
                    <p:nvPr/>
                  </p:nvSpPr>
                  <p:spPr bwMode="hidden">
                    <a:xfrm rot="3144576">
                      <a:off x="2628" y="2423"/>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78" name="Freeform 97"/>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65" name="Group 98"/>
                  <p:cNvGrpSpPr>
                    <a:grpSpLocks/>
                  </p:cNvGrpSpPr>
                  <p:nvPr/>
                </p:nvGrpSpPr>
                <p:grpSpPr bwMode="auto">
                  <a:xfrm>
                    <a:off x="3255" y="1839"/>
                    <a:ext cx="882" cy="2424"/>
                    <a:chOff x="3181" y="1867"/>
                    <a:chExt cx="882" cy="2424"/>
                  </a:xfrm>
                </p:grpSpPr>
                <p:sp>
                  <p:nvSpPr>
                    <p:cNvPr id="75" name="Freeform 99"/>
                    <p:cNvSpPr>
                      <a:spLocks/>
                    </p:cNvSpPr>
                    <p:nvPr/>
                  </p:nvSpPr>
                  <p:spPr bwMode="hidden">
                    <a:xfrm rot="3745735">
                      <a:off x="2506" y="2542"/>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76" name="Freeform 100"/>
                    <p:cNvSpPr>
                      <a:spLocks/>
                    </p:cNvSpPr>
                    <p:nvPr/>
                  </p:nvSpPr>
                  <p:spPr bwMode="hidden">
                    <a:xfrm rot="3745735">
                      <a:off x="3387" y="3615"/>
                      <a:ext cx="884" cy="46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66" name="Group 101"/>
                  <p:cNvGrpSpPr>
                    <a:grpSpLocks/>
                  </p:cNvGrpSpPr>
                  <p:nvPr/>
                </p:nvGrpSpPr>
                <p:grpSpPr bwMode="auto">
                  <a:xfrm>
                    <a:off x="3080" y="1956"/>
                    <a:ext cx="620" cy="2385"/>
                    <a:chOff x="3006" y="1984"/>
                    <a:chExt cx="620" cy="2385"/>
                  </a:xfrm>
                </p:grpSpPr>
                <p:sp>
                  <p:nvSpPr>
                    <p:cNvPr id="73" name="Freeform 102"/>
                    <p:cNvSpPr>
                      <a:spLocks/>
                    </p:cNvSpPr>
                    <p:nvPr/>
                  </p:nvSpPr>
                  <p:spPr bwMode="hidden">
                    <a:xfrm rot="4286818">
                      <a:off x="2329" y="2661"/>
                      <a:ext cx="1600"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74" name="Freeform 103"/>
                    <p:cNvSpPr>
                      <a:spLocks/>
                    </p:cNvSpPr>
                    <p:nvPr/>
                  </p:nvSpPr>
                  <p:spPr bwMode="hidden">
                    <a:xfrm rot="4286818">
                      <a:off x="3003"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nvGrpSpPr>
                  <p:cNvPr id="67" name="Group 104"/>
                  <p:cNvGrpSpPr>
                    <a:grpSpLocks/>
                  </p:cNvGrpSpPr>
                  <p:nvPr/>
                </p:nvGrpSpPr>
                <p:grpSpPr bwMode="auto">
                  <a:xfrm>
                    <a:off x="2893" y="2072"/>
                    <a:ext cx="404" cy="2220"/>
                    <a:chOff x="2819" y="2100"/>
                    <a:chExt cx="404" cy="2220"/>
                  </a:xfrm>
                </p:grpSpPr>
                <p:sp>
                  <p:nvSpPr>
                    <p:cNvPr id="71" name="Freeform 105"/>
                    <p:cNvSpPr>
                      <a:spLocks/>
                    </p:cNvSpPr>
                    <p:nvPr/>
                  </p:nvSpPr>
                  <p:spPr bwMode="hidden">
                    <a:xfrm rot="4898956">
                      <a:off x="2206" y="2713"/>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72" name="Freeform 106"/>
                    <p:cNvSpPr>
                      <a:spLocks/>
                    </p:cNvSpPr>
                    <p:nvPr/>
                  </p:nvSpPr>
                  <p:spPr bwMode="hidden">
                    <a:xfrm rot="4898956">
                      <a:off x="2636" y="3732"/>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nvGrpSpPr>
                  <p:cNvPr id="68" name="Group 107"/>
                  <p:cNvGrpSpPr>
                    <a:grpSpLocks/>
                  </p:cNvGrpSpPr>
                  <p:nvPr/>
                </p:nvGrpSpPr>
                <p:grpSpPr bwMode="auto">
                  <a:xfrm>
                    <a:off x="2372" y="2107"/>
                    <a:ext cx="427" cy="2185"/>
                    <a:chOff x="2287" y="2135"/>
                    <a:chExt cx="427" cy="2185"/>
                  </a:xfrm>
                </p:grpSpPr>
                <p:sp>
                  <p:nvSpPr>
                    <p:cNvPr id="69" name="Freeform 108"/>
                    <p:cNvSpPr>
                      <a:spLocks/>
                    </p:cNvSpPr>
                    <p:nvPr/>
                  </p:nvSpPr>
                  <p:spPr bwMode="hidden">
                    <a:xfrm rot="5755659">
                      <a:off x="1901"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n-US" dirty="0"/>
                    </a:p>
                  </p:txBody>
                </p:sp>
                <p:sp>
                  <p:nvSpPr>
                    <p:cNvPr id="70" name="Freeform 109"/>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grpSp>
          <p:grpSp>
            <p:nvGrpSpPr>
              <p:cNvPr id="23" name="Group 110"/>
              <p:cNvGrpSpPr>
                <a:grpSpLocks/>
              </p:cNvGrpSpPr>
              <p:nvPr/>
            </p:nvGrpSpPr>
            <p:grpSpPr bwMode="auto">
              <a:xfrm>
                <a:off x="73" y="313"/>
                <a:ext cx="5460" cy="3667"/>
                <a:chOff x="73" y="313"/>
                <a:chExt cx="5460" cy="3667"/>
              </a:xfrm>
            </p:grpSpPr>
            <p:grpSp>
              <p:nvGrpSpPr>
                <p:cNvPr id="24" name="Group 111"/>
                <p:cNvGrpSpPr>
                  <a:grpSpLocks/>
                </p:cNvGrpSpPr>
                <p:nvPr/>
              </p:nvGrpSpPr>
              <p:grpSpPr bwMode="auto">
                <a:xfrm>
                  <a:off x="73" y="313"/>
                  <a:ext cx="5460" cy="3667"/>
                  <a:chOff x="73" y="313"/>
                  <a:chExt cx="5460" cy="3667"/>
                </a:xfrm>
              </p:grpSpPr>
              <p:sp>
                <p:nvSpPr>
                  <p:cNvPr id="26" name="Arc 112"/>
                  <p:cNvSpPr>
                    <a:spLocks/>
                  </p:cNvSpPr>
                  <p:nvPr/>
                </p:nvSpPr>
                <p:spPr bwMode="hidden">
                  <a:xfrm flipV="1">
                    <a:off x="2965" y="456"/>
                    <a:ext cx="2568" cy="2047"/>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n-US" dirty="0"/>
                  </a:p>
                </p:txBody>
              </p:sp>
              <p:sp>
                <p:nvSpPr>
                  <p:cNvPr id="27" name="Arc 113"/>
                  <p:cNvSpPr>
                    <a:spLocks/>
                  </p:cNvSpPr>
                  <p:nvPr/>
                </p:nvSpPr>
                <p:spPr bwMode="hidden">
                  <a:xfrm flipH="1">
                    <a:off x="387" y="1601"/>
                    <a:ext cx="2017"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28" name="Arc 114"/>
                  <p:cNvSpPr>
                    <a:spLocks/>
                  </p:cNvSpPr>
                  <p:nvPr/>
                </p:nvSpPr>
                <p:spPr bwMode="hidden">
                  <a:xfrm>
                    <a:off x="3028" y="1181"/>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29" name="Arc 115"/>
                  <p:cNvSpPr>
                    <a:spLocks/>
                  </p:cNvSpPr>
                  <p:nvPr/>
                </p:nvSpPr>
                <p:spPr bwMode="hidden">
                  <a:xfrm flipH="1">
                    <a:off x="73" y="812"/>
                    <a:ext cx="2541" cy="2380"/>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30" name="Arc 116"/>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31" name="Arc 117"/>
                  <p:cNvSpPr>
                    <a:spLocks/>
                  </p:cNvSpPr>
                  <p:nvPr/>
                </p:nvSpPr>
                <p:spPr bwMode="hidden">
                  <a:xfrm>
                    <a:off x="2763" y="1281"/>
                    <a:ext cx="763"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n-US" dirty="0"/>
                  </a:p>
                </p:txBody>
              </p:sp>
              <p:sp>
                <p:nvSpPr>
                  <p:cNvPr id="32" name="Freeform 118"/>
                  <p:cNvSpPr>
                    <a:spLocks/>
                  </p:cNvSpPr>
                  <p:nvPr/>
                </p:nvSpPr>
                <p:spPr bwMode="hidden">
                  <a:xfrm flipH="1">
                    <a:off x="1799"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grpSp>
            <p:sp>
              <p:nvSpPr>
                <p:cNvPr id="25" name="Freeform 119"/>
                <p:cNvSpPr>
                  <a:spLocks/>
                </p:cNvSpPr>
                <p:nvPr/>
              </p:nvSpPr>
              <p:spPr bwMode="hidden">
                <a:xfrm rot="20253369">
                  <a:off x="3279" y="1529"/>
                  <a:ext cx="443"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grpSp>
        </p:grpSp>
        <p:grpSp>
          <p:nvGrpSpPr>
            <p:cNvPr id="7" name="Group 120"/>
            <p:cNvGrpSpPr>
              <a:grpSpLocks/>
            </p:cNvGrpSpPr>
            <p:nvPr/>
          </p:nvGrpSpPr>
          <p:grpSpPr bwMode="auto">
            <a:xfrm>
              <a:off x="1476" y="451"/>
              <a:ext cx="4040" cy="2966"/>
              <a:chOff x="210" y="337"/>
              <a:chExt cx="5198" cy="3818"/>
            </a:xfrm>
          </p:grpSpPr>
          <p:sp>
            <p:nvSpPr>
              <p:cNvPr id="8"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9"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n-US" dirty="0"/>
              </a:p>
            </p:txBody>
          </p:sp>
          <p:sp>
            <p:nvSpPr>
              <p:cNvPr id="10"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1" name="Arc 124"/>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3"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4" name="Freeform 127"/>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15" name="Freeform 128"/>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sp>
            <p:nvSpPr>
              <p:cNvPr id="16" name="Freeform 129"/>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7"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8" name="Freeform 131"/>
              <p:cNvSpPr>
                <a:spLocks/>
              </p:cNvSpPr>
              <p:nvPr/>
            </p:nvSpPr>
            <p:spPr bwMode="hidden">
              <a:xfrm>
                <a:off x="4401" y="2279"/>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19"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20" name="Freeform 133"/>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21" name="Freeform 134"/>
              <p:cNvSpPr>
                <a:spLocks/>
              </p:cNvSpPr>
              <p:nvPr/>
            </p:nvSpPr>
            <p:spPr bwMode="hidden">
              <a:xfrm rot="1346631" flipH="1">
                <a:off x="1702" y="1506"/>
                <a:ext cx="441"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grpSp>
      </p:grpSp>
      <p:sp>
        <p:nvSpPr>
          <p:cNvPr id="13447" name="Rectangle 135"/>
          <p:cNvSpPr>
            <a:spLocks noGrp="1" noChangeArrowheads="1"/>
          </p:cNvSpPr>
          <p:nvPr>
            <p:ph type="ctrTitle" sz="quarter"/>
          </p:nvPr>
        </p:nvSpPr>
        <p:spPr>
          <a:xfrm>
            <a:off x="685800" y="1827213"/>
            <a:ext cx="7772400" cy="1627187"/>
          </a:xfrm>
        </p:spPr>
        <p:txBody>
          <a:bodyPr/>
          <a:lstStyle>
            <a:lvl1pPr>
              <a:defRPr/>
            </a:lvl1pPr>
          </a:lstStyle>
          <a:p>
            <a:r>
              <a:rPr lang="en-US" dirty="0"/>
              <a:t>Click to edit Master title style</a:t>
            </a:r>
          </a:p>
        </p:txBody>
      </p:sp>
      <p:sp>
        <p:nvSpPr>
          <p:cNvPr id="13448"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dirty="0"/>
              <a:t>Click to edit Master subtitle style</a:t>
            </a:r>
          </a:p>
        </p:txBody>
      </p:sp>
      <p:sp>
        <p:nvSpPr>
          <p:cNvPr id="137" name="Rectangle 137"/>
          <p:cNvSpPr>
            <a:spLocks noGrp="1" noChangeArrowheads="1"/>
          </p:cNvSpPr>
          <p:nvPr>
            <p:ph type="dt" sz="quarter" idx="10"/>
          </p:nvPr>
        </p:nvSpPr>
        <p:spPr/>
        <p:txBody>
          <a:bodyPr/>
          <a:lstStyle>
            <a:lvl1pPr>
              <a:defRPr smtClean="0"/>
            </a:lvl1pPr>
          </a:lstStyle>
          <a:p>
            <a:pPr>
              <a:defRPr/>
            </a:pPr>
            <a:endParaRPr lang="en-US" dirty="0"/>
          </a:p>
        </p:txBody>
      </p:sp>
      <p:sp>
        <p:nvSpPr>
          <p:cNvPr id="138" name="Rectangle 138"/>
          <p:cNvSpPr>
            <a:spLocks noGrp="1" noChangeArrowheads="1"/>
          </p:cNvSpPr>
          <p:nvPr>
            <p:ph type="ftr" sz="quarter" idx="11"/>
          </p:nvPr>
        </p:nvSpPr>
        <p:spPr/>
        <p:txBody>
          <a:bodyPr/>
          <a:lstStyle>
            <a:lvl1pPr>
              <a:defRPr smtClean="0"/>
            </a:lvl1pPr>
          </a:lstStyle>
          <a:p>
            <a:pPr>
              <a:defRPr/>
            </a:pPr>
            <a:endParaRPr lang="en-US" dirty="0"/>
          </a:p>
        </p:txBody>
      </p:sp>
      <p:sp>
        <p:nvSpPr>
          <p:cNvPr id="139" name="Rectangle 139"/>
          <p:cNvSpPr>
            <a:spLocks noGrp="1" noChangeArrowheads="1"/>
          </p:cNvSpPr>
          <p:nvPr>
            <p:ph type="sldNum" sz="quarter" idx="12"/>
          </p:nvPr>
        </p:nvSpPr>
        <p:spPr/>
        <p:txBody>
          <a:bodyPr/>
          <a:lstStyle>
            <a:lvl1pPr>
              <a:defRPr smtClean="0"/>
            </a:lvl1pPr>
          </a:lstStyle>
          <a:p>
            <a:pPr>
              <a:defRPr/>
            </a:pPr>
            <a:fld id="{70A5F9CB-D84E-4FD9-AEE4-4D3D50366828}"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1"/>
          <p:cNvSpPr>
            <a:spLocks noGrp="1" noChangeArrowheads="1"/>
          </p:cNvSpPr>
          <p:nvPr>
            <p:ph type="sldNum" sz="quarter" idx="12"/>
          </p:nvPr>
        </p:nvSpPr>
        <p:spPr>
          <a:ln/>
        </p:spPr>
        <p:txBody>
          <a:bodyPr/>
          <a:lstStyle>
            <a:lvl1pPr>
              <a:defRPr/>
            </a:lvl1pPr>
          </a:lstStyle>
          <a:p>
            <a:pPr>
              <a:defRPr/>
            </a:pPr>
            <a:fld id="{8E42B8B6-825F-4910-9A65-3B1287DDD172}"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1"/>
          <p:cNvSpPr>
            <a:spLocks noGrp="1" noChangeArrowheads="1"/>
          </p:cNvSpPr>
          <p:nvPr>
            <p:ph type="sldNum" sz="quarter" idx="12"/>
          </p:nvPr>
        </p:nvSpPr>
        <p:spPr>
          <a:ln/>
        </p:spPr>
        <p:txBody>
          <a:bodyPr/>
          <a:lstStyle>
            <a:lvl1pPr>
              <a:defRPr/>
            </a:lvl1pPr>
          </a:lstStyle>
          <a:p>
            <a:pPr>
              <a:defRPr/>
            </a:pPr>
            <a:fld id="{D7686DFE-D04A-4382-A531-BDED52C3D005}"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1"/>
          <p:cNvSpPr>
            <a:spLocks noGrp="1" noChangeArrowheads="1"/>
          </p:cNvSpPr>
          <p:nvPr>
            <p:ph type="sldNum" sz="quarter" idx="12"/>
          </p:nvPr>
        </p:nvSpPr>
        <p:spPr>
          <a:ln/>
        </p:spPr>
        <p:txBody>
          <a:bodyPr/>
          <a:lstStyle>
            <a:lvl1pPr>
              <a:defRPr/>
            </a:lvl1pPr>
          </a:lstStyle>
          <a:p>
            <a:pPr>
              <a:defRPr/>
            </a:pPr>
            <a:fld id="{4A995ABD-1216-450B-9846-67D71B22EB24}"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41"/>
          <p:cNvSpPr>
            <a:spLocks noGrp="1" noChangeArrowheads="1"/>
          </p:cNvSpPr>
          <p:nvPr>
            <p:ph type="sldNum" sz="quarter" idx="12"/>
          </p:nvPr>
        </p:nvSpPr>
        <p:spPr>
          <a:ln/>
        </p:spPr>
        <p:txBody>
          <a:bodyPr/>
          <a:lstStyle>
            <a:lvl1pPr>
              <a:defRPr/>
            </a:lvl1pPr>
          </a:lstStyle>
          <a:p>
            <a:pPr>
              <a:defRPr/>
            </a:pPr>
            <a:fld id="{BFE0BA87-5E0C-4B16-B821-D1112B1976E8}"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41"/>
          <p:cNvSpPr>
            <a:spLocks noGrp="1" noChangeArrowheads="1"/>
          </p:cNvSpPr>
          <p:nvPr>
            <p:ph type="sldNum" sz="quarter" idx="12"/>
          </p:nvPr>
        </p:nvSpPr>
        <p:spPr>
          <a:ln/>
        </p:spPr>
        <p:txBody>
          <a:bodyPr/>
          <a:lstStyle>
            <a:lvl1pPr>
              <a:defRPr/>
            </a:lvl1pPr>
          </a:lstStyle>
          <a:p>
            <a:pPr>
              <a:defRPr/>
            </a:pPr>
            <a:fld id="{76E19AD8-57D7-4E5E-93C2-D9EEF6F4D528}"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41"/>
          <p:cNvSpPr>
            <a:spLocks noGrp="1" noChangeArrowheads="1"/>
          </p:cNvSpPr>
          <p:nvPr>
            <p:ph type="sldNum" sz="quarter" idx="12"/>
          </p:nvPr>
        </p:nvSpPr>
        <p:spPr>
          <a:ln/>
        </p:spPr>
        <p:txBody>
          <a:bodyPr/>
          <a:lstStyle>
            <a:lvl1pPr>
              <a:defRPr/>
            </a:lvl1pPr>
          </a:lstStyle>
          <a:p>
            <a:pPr>
              <a:defRPr/>
            </a:pPr>
            <a:fld id="{EA09C10D-186B-4ED4-8CB4-B1B8BFF2A1EA}"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1"/>
          <p:cNvSpPr>
            <a:spLocks noGrp="1" noChangeArrowheads="1"/>
          </p:cNvSpPr>
          <p:nvPr>
            <p:ph type="sldNum" sz="quarter" idx="12"/>
          </p:nvPr>
        </p:nvSpPr>
        <p:spPr>
          <a:ln/>
        </p:spPr>
        <p:txBody>
          <a:bodyPr/>
          <a:lstStyle>
            <a:lvl1pPr>
              <a:defRPr/>
            </a:lvl1pPr>
          </a:lstStyle>
          <a:p>
            <a:pPr>
              <a:defRPr/>
            </a:pPr>
            <a:fld id="{C15BB543-E8D9-44BA-B070-DD079414CCC2}"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41"/>
          <p:cNvSpPr>
            <a:spLocks noGrp="1" noChangeArrowheads="1"/>
          </p:cNvSpPr>
          <p:nvPr>
            <p:ph type="sldNum" sz="quarter" idx="12"/>
          </p:nvPr>
        </p:nvSpPr>
        <p:spPr>
          <a:ln/>
        </p:spPr>
        <p:txBody>
          <a:bodyPr/>
          <a:lstStyle>
            <a:lvl1pPr>
              <a:defRPr/>
            </a:lvl1pPr>
          </a:lstStyle>
          <a:p>
            <a:pPr>
              <a:defRPr/>
            </a:pPr>
            <a:fld id="{80932F36-3B7E-44B4-921A-7DADF2550604}"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1"/>
          <p:cNvSpPr>
            <a:spLocks noGrp="1" noChangeArrowheads="1"/>
          </p:cNvSpPr>
          <p:nvPr>
            <p:ph type="sldNum" sz="quarter" idx="12"/>
          </p:nvPr>
        </p:nvSpPr>
        <p:spPr>
          <a:ln/>
        </p:spPr>
        <p:txBody>
          <a:bodyPr/>
          <a:lstStyle>
            <a:lvl1pPr>
              <a:defRPr/>
            </a:lvl1pPr>
          </a:lstStyle>
          <a:p>
            <a:pPr>
              <a:defRPr/>
            </a:pPr>
            <a:fld id="{383E6A9A-4BAB-40F0-8111-0D174A0B9A88}"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1625"/>
            <a:ext cx="1943100" cy="5794375"/>
          </a:xfrm>
        </p:spPr>
        <p:txBody>
          <a:bodyPr vert="eaVert"/>
          <a:lstStyle>
            <a:lvl1pPr>
              <a:defRPr/>
            </a:lvl1pPr>
          </a:lstStyle>
          <a:p>
            <a:r>
              <a:rPr lang="en-US" dirty="0"/>
              <a:t>Click to edit Master title style</a:t>
            </a:r>
          </a:p>
        </p:txBody>
      </p:sp>
      <p:sp>
        <p:nvSpPr>
          <p:cNvPr id="3" name="Vertical Text Placeholder 2"/>
          <p:cNvSpPr>
            <a:spLocks noGrp="1"/>
          </p:cNvSpPr>
          <p:nvPr>
            <p:ph type="body" orient="vert" idx="1"/>
          </p:nvPr>
        </p:nvSpPr>
        <p:spPr>
          <a:xfrm>
            <a:off x="685800" y="301625"/>
            <a:ext cx="5676900" cy="5794375"/>
          </a:xfrm>
        </p:spPr>
        <p:txBody>
          <a:bodyPr vert="eaVert"/>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4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41"/>
          <p:cNvSpPr>
            <a:spLocks noGrp="1" noChangeArrowheads="1"/>
          </p:cNvSpPr>
          <p:nvPr>
            <p:ph type="sldNum" sz="quarter" idx="12"/>
          </p:nvPr>
        </p:nvSpPr>
        <p:spPr>
          <a:ln/>
        </p:spPr>
        <p:txBody>
          <a:bodyPr/>
          <a:lstStyle>
            <a:lvl1pPr>
              <a:defRPr/>
            </a:lvl1pPr>
          </a:lstStyle>
          <a:p>
            <a:pPr>
              <a:defRPr/>
            </a:pPr>
            <a:fld id="{F9BD0780-71C2-4A79-9449-168A9940487C}"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extLst>
              <a:ext uri="{BEBA8EAE-BF5A-486C-A8C5-ECC9F3942E4B}">
                <a14:imgProps xmlns:a14="http://schemas.microsoft.com/office/drawing/2010/main">
                  <a14:imgLayer r:embed="rId14">
                    <a14:imgEffect>
                      <a14:brightnessContrast bright="-70000"/>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6303963" y="0"/>
            <a:ext cx="2840037" cy="3254375"/>
            <a:chOff x="3115" y="0"/>
            <a:chExt cx="2170" cy="2486"/>
          </a:xfrm>
        </p:grpSpPr>
        <p:grpSp>
          <p:nvGrpSpPr>
            <p:cNvPr id="1032" name="Group 3"/>
            <p:cNvGrpSpPr>
              <a:grpSpLocks/>
            </p:cNvGrpSpPr>
            <p:nvPr/>
          </p:nvGrpSpPr>
          <p:grpSpPr bwMode="auto">
            <a:xfrm>
              <a:off x="4080" y="1910"/>
              <a:ext cx="768" cy="576"/>
              <a:chOff x="0" y="0"/>
              <a:chExt cx="768" cy="576"/>
            </a:xfrm>
          </p:grpSpPr>
          <p:sp>
            <p:nvSpPr>
              <p:cNvPr id="12292" name="Oval 4"/>
              <p:cNvSpPr>
                <a:spLocks noChangeArrowheads="1"/>
              </p:cNvSpPr>
              <p:nvPr/>
            </p:nvSpPr>
            <p:spPr bwMode="hidden">
              <a:xfrm>
                <a:off x="1"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2293" name="Oval 5"/>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1033" name="Group 6"/>
            <p:cNvGrpSpPr>
              <a:grpSpLocks/>
            </p:cNvGrpSpPr>
            <p:nvPr/>
          </p:nvGrpSpPr>
          <p:grpSpPr bwMode="auto">
            <a:xfrm>
              <a:off x="4257" y="1103"/>
              <a:ext cx="768" cy="576"/>
              <a:chOff x="0" y="0"/>
              <a:chExt cx="768" cy="576"/>
            </a:xfrm>
          </p:grpSpPr>
          <p:sp>
            <p:nvSpPr>
              <p:cNvPr id="12295" name="Oval 7"/>
              <p:cNvSpPr>
                <a:spLocks noChangeArrowheads="1"/>
              </p:cNvSpPr>
              <p:nvPr/>
            </p:nvSpPr>
            <p:spPr bwMode="hidden">
              <a:xfrm>
                <a:off x="-1" y="1"/>
                <a:ext cx="769"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2296" name="Oval 8"/>
              <p:cNvSpPr>
                <a:spLocks noChangeArrowheads="1"/>
              </p:cNvSpPr>
              <p:nvPr/>
            </p:nvSpPr>
            <p:spPr bwMode="hidden">
              <a:xfrm>
                <a:off x="276" y="253"/>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1034" name="Group 9"/>
            <p:cNvGrpSpPr>
              <a:grpSpLocks/>
            </p:cNvGrpSpPr>
            <p:nvPr/>
          </p:nvGrpSpPr>
          <p:grpSpPr bwMode="auto">
            <a:xfrm>
              <a:off x="3134" y="0"/>
              <a:ext cx="768" cy="576"/>
              <a:chOff x="0" y="0"/>
              <a:chExt cx="768" cy="576"/>
            </a:xfrm>
          </p:grpSpPr>
          <p:sp>
            <p:nvSpPr>
              <p:cNvPr id="12298"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2299" name="Oval 11"/>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1035" name="Group 12"/>
            <p:cNvGrpSpPr>
              <a:grpSpLocks/>
            </p:cNvGrpSpPr>
            <p:nvPr/>
          </p:nvGrpSpPr>
          <p:grpSpPr bwMode="auto">
            <a:xfrm>
              <a:off x="3115" y="0"/>
              <a:ext cx="2170" cy="1702"/>
              <a:chOff x="3115" y="0"/>
              <a:chExt cx="2170" cy="1702"/>
            </a:xfrm>
          </p:grpSpPr>
          <p:grpSp>
            <p:nvGrpSpPr>
              <p:cNvPr id="1036" name="Group 13"/>
              <p:cNvGrpSpPr>
                <a:grpSpLocks/>
              </p:cNvGrpSpPr>
              <p:nvPr/>
            </p:nvGrpSpPr>
            <p:grpSpPr bwMode="auto">
              <a:xfrm>
                <a:off x="3640" y="308"/>
                <a:ext cx="1145" cy="844"/>
                <a:chOff x="1265" y="814"/>
                <a:chExt cx="2919" cy="2151"/>
              </a:xfrm>
            </p:grpSpPr>
            <p:sp>
              <p:nvSpPr>
                <p:cNvPr id="12302"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a:defRPr/>
                  </a:pPr>
                  <a:endParaRPr lang="en-US" dirty="0"/>
                </a:p>
              </p:txBody>
            </p:sp>
            <p:sp>
              <p:nvSpPr>
                <p:cNvPr id="12303"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a:defRPr/>
                  </a:pPr>
                  <a:endParaRPr lang="en-US" dirty="0"/>
                </a:p>
              </p:txBody>
            </p:sp>
          </p:grpSp>
          <p:grpSp>
            <p:nvGrpSpPr>
              <p:cNvPr id="1037" name="Group 16"/>
              <p:cNvGrpSpPr>
                <a:grpSpLocks/>
              </p:cNvGrpSpPr>
              <p:nvPr/>
            </p:nvGrpSpPr>
            <p:grpSpPr bwMode="auto">
              <a:xfrm>
                <a:off x="3115" y="0"/>
                <a:ext cx="2145" cy="1702"/>
                <a:chOff x="3115" y="0"/>
                <a:chExt cx="2145" cy="1702"/>
              </a:xfrm>
            </p:grpSpPr>
            <p:grpSp>
              <p:nvGrpSpPr>
                <p:cNvPr id="1060" name="Group 17"/>
                <p:cNvGrpSpPr>
                  <a:grpSpLocks/>
                </p:cNvGrpSpPr>
                <p:nvPr/>
              </p:nvGrpSpPr>
              <p:grpSpPr bwMode="auto">
                <a:xfrm>
                  <a:off x="4505" y="589"/>
                  <a:ext cx="493" cy="912"/>
                  <a:chOff x="3471" y="1530"/>
                  <a:chExt cx="1258" cy="2327"/>
                </a:xfrm>
              </p:grpSpPr>
              <p:sp>
                <p:nvSpPr>
                  <p:cNvPr id="12306" name="Freeform 18"/>
                  <p:cNvSpPr>
                    <a:spLocks/>
                  </p:cNvSpPr>
                  <p:nvPr/>
                </p:nvSpPr>
                <p:spPr bwMode="hidden">
                  <a:xfrm rot="2711884">
                    <a:off x="2767" y="2235"/>
                    <a:ext cx="1720"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2307" name="Freeform 19"/>
                  <p:cNvSpPr>
                    <a:spLocks/>
                  </p:cNvSpPr>
                  <p:nvPr/>
                </p:nvSpPr>
                <p:spPr bwMode="hidden">
                  <a:xfrm rot="2711884">
                    <a:off x="4021" y="3148"/>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61" name="Group 20"/>
                <p:cNvGrpSpPr>
                  <a:grpSpLocks/>
                </p:cNvGrpSpPr>
                <p:nvPr/>
              </p:nvGrpSpPr>
              <p:grpSpPr bwMode="auto">
                <a:xfrm>
                  <a:off x="4267" y="781"/>
                  <a:ext cx="966" cy="522"/>
                  <a:chOff x="2864" y="2019"/>
                  <a:chExt cx="2463" cy="1332"/>
                </a:xfrm>
              </p:grpSpPr>
              <p:sp>
                <p:nvSpPr>
                  <p:cNvPr id="12309" name="Freeform 21"/>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10" name="Freeform 22"/>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2" name="Group 23"/>
                <p:cNvGrpSpPr>
                  <a:grpSpLocks/>
                </p:cNvGrpSpPr>
                <p:nvPr/>
              </p:nvGrpSpPr>
              <p:grpSpPr bwMode="auto">
                <a:xfrm>
                  <a:off x="4280" y="707"/>
                  <a:ext cx="971" cy="417"/>
                  <a:chOff x="2897" y="1832"/>
                  <a:chExt cx="2477" cy="1064"/>
                </a:xfrm>
              </p:grpSpPr>
              <p:sp>
                <p:nvSpPr>
                  <p:cNvPr id="12312" name="Freeform 24"/>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13" name="Freeform 25"/>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3" name="Group 26"/>
                <p:cNvGrpSpPr>
                  <a:grpSpLocks/>
                </p:cNvGrpSpPr>
                <p:nvPr/>
              </p:nvGrpSpPr>
              <p:grpSpPr bwMode="auto">
                <a:xfrm>
                  <a:off x="4291" y="630"/>
                  <a:ext cx="969" cy="364"/>
                  <a:chOff x="2924" y="1636"/>
                  <a:chExt cx="2472" cy="927"/>
                </a:xfrm>
              </p:grpSpPr>
              <p:sp>
                <p:nvSpPr>
                  <p:cNvPr id="12315" name="Freeform 27"/>
                  <p:cNvSpPr>
                    <a:spLocks/>
                  </p:cNvSpPr>
                  <p:nvPr/>
                </p:nvSpPr>
                <p:spPr bwMode="hidden">
                  <a:xfrm rot="1080363">
                    <a:off x="2922" y="1634"/>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16" name="Freeform 28"/>
                  <p:cNvSpPr>
                    <a:spLocks/>
                  </p:cNvSpPr>
                  <p:nvPr/>
                </p:nvSpPr>
                <p:spPr bwMode="hidden">
                  <a:xfrm rot="1080363">
                    <a:off x="4494" y="2036"/>
                    <a:ext cx="900"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4" name="Group 29"/>
                <p:cNvGrpSpPr>
                  <a:grpSpLocks/>
                </p:cNvGrpSpPr>
                <p:nvPr/>
              </p:nvGrpSpPr>
              <p:grpSpPr bwMode="auto">
                <a:xfrm>
                  <a:off x="4304" y="543"/>
                  <a:ext cx="918" cy="258"/>
                  <a:chOff x="2958" y="1414"/>
                  <a:chExt cx="2342" cy="657"/>
                </a:xfrm>
              </p:grpSpPr>
              <p:sp>
                <p:nvSpPr>
                  <p:cNvPr id="12318" name="Freeform 30"/>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19" name="Freeform 31"/>
                  <p:cNvSpPr>
                    <a:spLocks/>
                  </p:cNvSpPr>
                  <p:nvPr/>
                </p:nvSpPr>
                <p:spPr bwMode="hidden">
                  <a:xfrm rot="463793">
                    <a:off x="4470" y="1581"/>
                    <a:ext cx="829" cy="4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5" name="Group 32"/>
                <p:cNvGrpSpPr>
                  <a:grpSpLocks/>
                </p:cNvGrpSpPr>
                <p:nvPr/>
              </p:nvGrpSpPr>
              <p:grpSpPr bwMode="auto">
                <a:xfrm>
                  <a:off x="4314" y="487"/>
                  <a:ext cx="843" cy="134"/>
                  <a:chOff x="2983" y="1269"/>
                  <a:chExt cx="2150" cy="343"/>
                </a:xfrm>
              </p:grpSpPr>
              <p:sp>
                <p:nvSpPr>
                  <p:cNvPr id="12321" name="Freeform 33"/>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22" name="Freeform 34"/>
                  <p:cNvSpPr>
                    <a:spLocks/>
                  </p:cNvSpPr>
                  <p:nvPr/>
                </p:nvSpPr>
                <p:spPr bwMode="hidden">
                  <a:xfrm rot="-84182">
                    <a:off x="4377" y="1267"/>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6" name="Group 35"/>
                <p:cNvGrpSpPr>
                  <a:grpSpLocks/>
                </p:cNvGrpSpPr>
                <p:nvPr/>
              </p:nvGrpSpPr>
              <p:grpSpPr bwMode="auto">
                <a:xfrm>
                  <a:off x="4296" y="349"/>
                  <a:ext cx="737" cy="167"/>
                  <a:chOff x="2938" y="917"/>
                  <a:chExt cx="1879" cy="427"/>
                </a:xfrm>
              </p:grpSpPr>
              <p:sp>
                <p:nvSpPr>
                  <p:cNvPr id="12324" name="Freeform 36"/>
                  <p:cNvSpPr>
                    <a:spLocks/>
                  </p:cNvSpPr>
                  <p:nvPr/>
                </p:nvSpPr>
                <p:spPr bwMode="hidden">
                  <a:xfrm rot="-802576">
                    <a:off x="2936" y="1128"/>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25" name="Freeform 37"/>
                  <p:cNvSpPr>
                    <a:spLocks/>
                  </p:cNvSpPr>
                  <p:nvPr/>
                </p:nvSpPr>
                <p:spPr bwMode="hidden">
                  <a:xfrm rot="-802576">
                    <a:off x="4154" y="918"/>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67" name="Group 38"/>
                <p:cNvGrpSpPr>
                  <a:grpSpLocks/>
                </p:cNvGrpSpPr>
                <p:nvPr/>
              </p:nvGrpSpPr>
              <p:grpSpPr bwMode="auto">
                <a:xfrm>
                  <a:off x="3394" y="637"/>
                  <a:ext cx="493" cy="912"/>
                  <a:chOff x="637" y="1653"/>
                  <a:chExt cx="1257" cy="2326"/>
                </a:xfrm>
              </p:grpSpPr>
              <p:sp>
                <p:nvSpPr>
                  <p:cNvPr id="12327" name="Freeform 39"/>
                  <p:cNvSpPr>
                    <a:spLocks/>
                  </p:cNvSpPr>
                  <p:nvPr/>
                </p:nvSpPr>
                <p:spPr bwMode="hidden">
                  <a:xfrm rot="18888116" flipH="1">
                    <a:off x="875" y="2357"/>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28" name="Freeform 40"/>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68" name="Group 41"/>
                <p:cNvGrpSpPr>
                  <a:grpSpLocks/>
                </p:cNvGrpSpPr>
                <p:nvPr/>
              </p:nvGrpSpPr>
              <p:grpSpPr bwMode="auto">
                <a:xfrm>
                  <a:off x="3142" y="850"/>
                  <a:ext cx="966" cy="522"/>
                  <a:chOff x="-5" y="2196"/>
                  <a:chExt cx="2463" cy="1332"/>
                </a:xfrm>
              </p:grpSpPr>
              <p:sp>
                <p:nvSpPr>
                  <p:cNvPr id="12330" name="Freeform 42"/>
                  <p:cNvSpPr>
                    <a:spLocks/>
                  </p:cNvSpPr>
                  <p:nvPr/>
                </p:nvSpPr>
                <p:spPr bwMode="hidden">
                  <a:xfrm rot="19495919" flipH="1">
                    <a:off x="644" y="2196"/>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31" name="Freeform 43"/>
                  <p:cNvSpPr>
                    <a:spLocks/>
                  </p:cNvSpPr>
                  <p:nvPr/>
                </p:nvSpPr>
                <p:spPr bwMode="hidden">
                  <a:xfrm rot="19495919" flipH="1">
                    <a:off x="-6" y="2982"/>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69" name="Group 44"/>
                <p:cNvGrpSpPr>
                  <a:grpSpLocks/>
                </p:cNvGrpSpPr>
                <p:nvPr/>
              </p:nvGrpSpPr>
              <p:grpSpPr bwMode="auto">
                <a:xfrm>
                  <a:off x="3124" y="777"/>
                  <a:ext cx="971" cy="417"/>
                  <a:chOff x="-52" y="2009"/>
                  <a:chExt cx="2477" cy="1064"/>
                </a:xfrm>
              </p:grpSpPr>
              <p:sp>
                <p:nvSpPr>
                  <p:cNvPr id="12333" name="Freeform 45"/>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34" name="Freeform 46"/>
                  <p:cNvSpPr>
                    <a:spLocks/>
                  </p:cNvSpPr>
                  <p:nvPr/>
                </p:nvSpPr>
                <p:spPr bwMode="hidden">
                  <a:xfrm rot="20017085" flipH="1">
                    <a:off x="-53" y="2598"/>
                    <a:ext cx="931"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70" name="Group 47"/>
                <p:cNvGrpSpPr>
                  <a:grpSpLocks/>
                </p:cNvGrpSpPr>
                <p:nvPr/>
              </p:nvGrpSpPr>
              <p:grpSpPr bwMode="auto">
                <a:xfrm>
                  <a:off x="3115" y="700"/>
                  <a:ext cx="969" cy="363"/>
                  <a:chOff x="-74" y="1813"/>
                  <a:chExt cx="2472" cy="927"/>
                </a:xfrm>
              </p:grpSpPr>
              <p:sp>
                <p:nvSpPr>
                  <p:cNvPr id="12336" name="Freeform 48"/>
                  <p:cNvSpPr>
                    <a:spLocks/>
                  </p:cNvSpPr>
                  <p:nvPr/>
                </p:nvSpPr>
                <p:spPr bwMode="hidden">
                  <a:xfrm rot="20519637" flipH="1">
                    <a:off x="721" y="1812"/>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37" name="Freeform 49"/>
                  <p:cNvSpPr>
                    <a:spLocks/>
                  </p:cNvSpPr>
                  <p:nvPr/>
                </p:nvSpPr>
                <p:spPr bwMode="hidden">
                  <a:xfrm rot="20519637" flipH="1">
                    <a:off x="-74" y="2212"/>
                    <a:ext cx="900"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71" name="Group 50"/>
                <p:cNvGrpSpPr>
                  <a:grpSpLocks/>
                </p:cNvGrpSpPr>
                <p:nvPr/>
              </p:nvGrpSpPr>
              <p:grpSpPr bwMode="auto">
                <a:xfrm>
                  <a:off x="3153" y="613"/>
                  <a:ext cx="918" cy="257"/>
                  <a:chOff x="22" y="1591"/>
                  <a:chExt cx="2342" cy="657"/>
                </a:xfrm>
              </p:grpSpPr>
              <p:sp>
                <p:nvSpPr>
                  <p:cNvPr id="12339" name="Freeform 51"/>
                  <p:cNvSpPr>
                    <a:spLocks/>
                  </p:cNvSpPr>
                  <p:nvPr/>
                </p:nvSpPr>
                <p:spPr bwMode="hidden">
                  <a:xfrm rot="21136207" flipH="1">
                    <a:off x="819" y="1589"/>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40" name="Freeform 52"/>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72" name="Group 53"/>
                <p:cNvGrpSpPr>
                  <a:grpSpLocks/>
                </p:cNvGrpSpPr>
                <p:nvPr/>
              </p:nvGrpSpPr>
              <p:grpSpPr bwMode="auto">
                <a:xfrm>
                  <a:off x="3218" y="556"/>
                  <a:ext cx="843" cy="134"/>
                  <a:chOff x="189" y="1446"/>
                  <a:chExt cx="2150" cy="343"/>
                </a:xfrm>
              </p:grpSpPr>
              <p:sp>
                <p:nvSpPr>
                  <p:cNvPr id="12342" name="Freeform 54"/>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43" name="Freeform 55"/>
                  <p:cNvSpPr>
                    <a:spLocks/>
                  </p:cNvSpPr>
                  <p:nvPr/>
                </p:nvSpPr>
                <p:spPr bwMode="hidden">
                  <a:xfrm rot="84182" flipH="1">
                    <a:off x="189" y="1444"/>
                    <a:ext cx="755" cy="3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73" name="Group 56"/>
                <p:cNvGrpSpPr>
                  <a:grpSpLocks/>
                </p:cNvGrpSpPr>
                <p:nvPr/>
              </p:nvGrpSpPr>
              <p:grpSpPr bwMode="auto">
                <a:xfrm>
                  <a:off x="3342" y="418"/>
                  <a:ext cx="737" cy="167"/>
                  <a:chOff x="505" y="1094"/>
                  <a:chExt cx="1879" cy="427"/>
                </a:xfrm>
              </p:grpSpPr>
              <p:sp>
                <p:nvSpPr>
                  <p:cNvPr id="12345" name="Freeform 57"/>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46" name="Freeform 58"/>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4" name="Group 59"/>
                <p:cNvGrpSpPr>
                  <a:grpSpLocks/>
                </p:cNvGrpSpPr>
                <p:nvPr/>
              </p:nvGrpSpPr>
              <p:grpSpPr bwMode="auto">
                <a:xfrm>
                  <a:off x="3386" y="341"/>
                  <a:ext cx="725" cy="218"/>
                  <a:chOff x="616" y="899"/>
                  <a:chExt cx="1850" cy="554"/>
                </a:xfrm>
              </p:grpSpPr>
              <p:sp>
                <p:nvSpPr>
                  <p:cNvPr id="12348" name="Freeform 60"/>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49" name="Freeform 61"/>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5" name="Group 62"/>
                <p:cNvGrpSpPr>
                  <a:grpSpLocks/>
                </p:cNvGrpSpPr>
                <p:nvPr/>
              </p:nvGrpSpPr>
              <p:grpSpPr bwMode="auto">
                <a:xfrm>
                  <a:off x="3472" y="231"/>
                  <a:ext cx="693" cy="291"/>
                  <a:chOff x="3472" y="231"/>
                  <a:chExt cx="693" cy="291"/>
                </a:xfrm>
              </p:grpSpPr>
              <p:sp>
                <p:nvSpPr>
                  <p:cNvPr id="12351" name="Freeform 63"/>
                  <p:cNvSpPr>
                    <a:spLocks/>
                  </p:cNvSpPr>
                  <p:nvPr/>
                </p:nvSpPr>
                <p:spPr bwMode="hidden">
                  <a:xfrm rot="2028410" flipH="1">
                    <a:off x="3680"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52" name="Freeform 64"/>
                  <p:cNvSpPr>
                    <a:spLocks/>
                  </p:cNvSpPr>
                  <p:nvPr/>
                </p:nvSpPr>
                <p:spPr bwMode="hidden">
                  <a:xfrm rot="2028410" flipH="1">
                    <a:off x="3472" y="230"/>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6" name="Group 65"/>
                <p:cNvGrpSpPr>
                  <a:grpSpLocks/>
                </p:cNvGrpSpPr>
                <p:nvPr/>
              </p:nvGrpSpPr>
              <p:grpSpPr bwMode="auto">
                <a:xfrm>
                  <a:off x="3554" y="118"/>
                  <a:ext cx="664" cy="349"/>
                  <a:chOff x="3554" y="118"/>
                  <a:chExt cx="664" cy="349"/>
                </a:xfrm>
              </p:grpSpPr>
              <p:sp>
                <p:nvSpPr>
                  <p:cNvPr id="12354" name="Freeform 66"/>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55" name="Freeform 67"/>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7" name="Group 68"/>
                <p:cNvGrpSpPr>
                  <a:grpSpLocks/>
                </p:cNvGrpSpPr>
                <p:nvPr/>
              </p:nvGrpSpPr>
              <p:grpSpPr bwMode="auto">
                <a:xfrm>
                  <a:off x="3784" y="30"/>
                  <a:ext cx="305" cy="593"/>
                  <a:chOff x="1633" y="104"/>
                  <a:chExt cx="778" cy="1512"/>
                </a:xfrm>
              </p:grpSpPr>
              <p:sp>
                <p:nvSpPr>
                  <p:cNvPr id="12357" name="Freeform 69"/>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58" name="Freeform 70"/>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8" name="Group 71"/>
                <p:cNvGrpSpPr>
                  <a:grpSpLocks/>
                </p:cNvGrpSpPr>
                <p:nvPr/>
              </p:nvGrpSpPr>
              <p:grpSpPr bwMode="auto">
                <a:xfrm>
                  <a:off x="3903" y="0"/>
                  <a:ext cx="248" cy="601"/>
                  <a:chOff x="1935" y="28"/>
                  <a:chExt cx="634" cy="1534"/>
                </a:xfrm>
              </p:grpSpPr>
              <p:sp>
                <p:nvSpPr>
                  <p:cNvPr id="12360" name="Freeform 72"/>
                  <p:cNvSpPr>
                    <a:spLocks/>
                  </p:cNvSpPr>
                  <p:nvPr/>
                </p:nvSpPr>
                <p:spPr bwMode="hidden">
                  <a:xfrm rot="4126480" flipH="1">
                    <a:off x="1932" y="924"/>
                    <a:ext cx="1059"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61" name="Freeform 73"/>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grpSp>
              <p:nvGrpSpPr>
                <p:cNvPr id="1079" name="Group 74"/>
                <p:cNvGrpSpPr>
                  <a:grpSpLocks/>
                </p:cNvGrpSpPr>
                <p:nvPr/>
              </p:nvGrpSpPr>
              <p:grpSpPr bwMode="auto">
                <a:xfrm>
                  <a:off x="4251" y="252"/>
                  <a:ext cx="723" cy="222"/>
                  <a:chOff x="2822" y="672"/>
                  <a:chExt cx="1845" cy="566"/>
                </a:xfrm>
              </p:grpSpPr>
              <p:sp>
                <p:nvSpPr>
                  <p:cNvPr id="12363" name="Freeform 75"/>
                  <p:cNvSpPr>
                    <a:spLocks/>
                  </p:cNvSpPr>
                  <p:nvPr/>
                </p:nvSpPr>
                <p:spPr bwMode="hidden">
                  <a:xfrm rot="-1325434">
                    <a:off x="2820" y="1022"/>
                    <a:ext cx="1232"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64" name="Freeform 76"/>
                  <p:cNvSpPr>
                    <a:spLocks/>
                  </p:cNvSpPr>
                  <p:nvPr/>
                </p:nvSpPr>
                <p:spPr bwMode="hidden">
                  <a:xfrm rot="-1325434">
                    <a:off x="4003" y="673"/>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80" name="Group 77"/>
                <p:cNvGrpSpPr>
                  <a:grpSpLocks/>
                </p:cNvGrpSpPr>
                <p:nvPr/>
              </p:nvGrpSpPr>
              <p:grpSpPr bwMode="auto">
                <a:xfrm>
                  <a:off x="4196" y="163"/>
                  <a:ext cx="699" cy="282"/>
                  <a:chOff x="2683" y="445"/>
                  <a:chExt cx="1781" cy="717"/>
                </a:xfrm>
              </p:grpSpPr>
              <p:sp>
                <p:nvSpPr>
                  <p:cNvPr id="12366" name="Freeform 78"/>
                  <p:cNvSpPr>
                    <a:spLocks/>
                  </p:cNvSpPr>
                  <p:nvPr/>
                </p:nvSpPr>
                <p:spPr bwMode="hidden">
                  <a:xfrm rot="-1921064">
                    <a:off x="2682" y="946"/>
                    <a:ext cx="1233"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67" name="Freeform 79"/>
                  <p:cNvSpPr>
                    <a:spLocks/>
                  </p:cNvSpPr>
                  <p:nvPr/>
                </p:nvSpPr>
                <p:spPr bwMode="hidden">
                  <a:xfrm rot="-1921064">
                    <a:off x="3801" y="444"/>
                    <a:ext cx="661"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sp>
              <p:nvSpPr>
                <p:cNvPr id="12368"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a:defRPr/>
                  </a:pPr>
                  <a:endParaRPr lang="en-US" dirty="0"/>
                </a:p>
              </p:txBody>
            </p:sp>
            <p:sp>
              <p:nvSpPr>
                <p:cNvPr id="12369" name="Freeform 81"/>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a:defRPr/>
                  </a:pPr>
                  <a:endParaRPr lang="en-US" dirty="0"/>
                </a:p>
              </p:txBody>
            </p:sp>
            <p:grpSp>
              <p:nvGrpSpPr>
                <p:cNvPr id="1083" name="Group 82"/>
                <p:cNvGrpSpPr>
                  <a:grpSpLocks/>
                </p:cNvGrpSpPr>
                <p:nvPr/>
              </p:nvGrpSpPr>
              <p:grpSpPr bwMode="auto">
                <a:xfrm>
                  <a:off x="4242" y="5"/>
                  <a:ext cx="251" cy="596"/>
                  <a:chOff x="2800" y="41"/>
                  <a:chExt cx="640" cy="1520"/>
                </a:xfrm>
              </p:grpSpPr>
              <p:sp>
                <p:nvSpPr>
                  <p:cNvPr id="12371" name="Freeform 83"/>
                  <p:cNvSpPr>
                    <a:spLocks/>
                  </p:cNvSpPr>
                  <p:nvPr/>
                </p:nvSpPr>
                <p:spPr bwMode="hidden">
                  <a:xfrm rot="-3857755">
                    <a:off x="2362" y="936"/>
                    <a:ext cx="1061"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72" name="Freeform 84"/>
                  <p:cNvSpPr>
                    <a:spLocks/>
                  </p:cNvSpPr>
                  <p:nvPr/>
                </p:nvSpPr>
                <p:spPr bwMode="hidden">
                  <a:xfrm rot="-3857755">
                    <a:off x="3011" y="181"/>
                    <a:ext cx="569"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84" name="Group 85"/>
                <p:cNvGrpSpPr>
                  <a:grpSpLocks/>
                </p:cNvGrpSpPr>
                <p:nvPr/>
              </p:nvGrpSpPr>
              <p:grpSpPr bwMode="auto">
                <a:xfrm>
                  <a:off x="4295" y="53"/>
                  <a:ext cx="398" cy="574"/>
                  <a:chOff x="2934" y="163"/>
                  <a:chExt cx="1017" cy="1464"/>
                </a:xfrm>
              </p:grpSpPr>
              <p:sp>
                <p:nvSpPr>
                  <p:cNvPr id="12374" name="Freeform 86"/>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75" name="Freeform 87"/>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85" name="Group 88"/>
                <p:cNvGrpSpPr>
                  <a:grpSpLocks/>
                </p:cNvGrpSpPr>
                <p:nvPr/>
              </p:nvGrpSpPr>
              <p:grpSpPr bwMode="auto">
                <a:xfrm>
                  <a:off x="4215" y="2"/>
                  <a:ext cx="95" cy="567"/>
                  <a:chOff x="2730" y="32"/>
                  <a:chExt cx="243" cy="1448"/>
                </a:xfrm>
              </p:grpSpPr>
              <p:sp>
                <p:nvSpPr>
                  <p:cNvPr id="12377" name="Freeform 89"/>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78" name="Freeform 90"/>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a:defRPr/>
                    </a:pPr>
                    <a:endParaRPr lang="en-US" dirty="0"/>
                  </a:p>
                </p:txBody>
              </p:sp>
            </p:grpSp>
            <p:grpSp>
              <p:nvGrpSpPr>
                <p:cNvPr id="1086" name="Group 91"/>
                <p:cNvGrpSpPr>
                  <a:grpSpLocks/>
                </p:cNvGrpSpPr>
                <p:nvPr/>
              </p:nvGrpSpPr>
              <p:grpSpPr bwMode="auto">
                <a:xfrm>
                  <a:off x="3514" y="683"/>
                  <a:ext cx="425" cy="960"/>
                  <a:chOff x="943" y="1769"/>
                  <a:chExt cx="1085" cy="2450"/>
                </a:xfrm>
              </p:grpSpPr>
              <p:sp>
                <p:nvSpPr>
                  <p:cNvPr id="12380" name="Freeform 92"/>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81" name="Freeform 93"/>
                  <p:cNvSpPr>
                    <a:spLocks/>
                  </p:cNvSpPr>
                  <p:nvPr/>
                </p:nvSpPr>
                <p:spPr bwMode="hidden">
                  <a:xfrm rot="18335692" flipH="1">
                    <a:off x="725" y="3509"/>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87" name="Group 94"/>
                <p:cNvGrpSpPr>
                  <a:grpSpLocks/>
                </p:cNvGrpSpPr>
                <p:nvPr/>
              </p:nvGrpSpPr>
              <p:grpSpPr bwMode="auto">
                <a:xfrm>
                  <a:off x="3715" y="748"/>
                  <a:ext cx="300" cy="930"/>
                  <a:chOff x="1455" y="1936"/>
                  <a:chExt cx="766" cy="2373"/>
                </a:xfrm>
              </p:grpSpPr>
              <p:sp>
                <p:nvSpPr>
                  <p:cNvPr id="12383" name="Freeform 95"/>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84" name="Freeform 96"/>
                  <p:cNvSpPr>
                    <a:spLocks/>
                  </p:cNvSpPr>
                  <p:nvPr/>
                </p:nvSpPr>
                <p:spPr bwMode="hidden">
                  <a:xfrm rot="17542885" flipH="1">
                    <a:off x="1274" y="3635"/>
                    <a:ext cx="854"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88" name="Group 97"/>
                <p:cNvGrpSpPr>
                  <a:grpSpLocks/>
                </p:cNvGrpSpPr>
                <p:nvPr/>
              </p:nvGrpSpPr>
              <p:grpSpPr bwMode="auto">
                <a:xfrm rot="88588">
                  <a:off x="3923" y="769"/>
                  <a:ext cx="180" cy="913"/>
                  <a:chOff x="1956" y="1990"/>
                  <a:chExt cx="492" cy="2604"/>
                </a:xfrm>
              </p:grpSpPr>
              <p:sp>
                <p:nvSpPr>
                  <p:cNvPr id="12386" name="Freeform 98"/>
                  <p:cNvSpPr>
                    <a:spLocks/>
                  </p:cNvSpPr>
                  <p:nvPr/>
                </p:nvSpPr>
                <p:spPr bwMode="hidden">
                  <a:xfrm rot="16782062" flipH="1">
                    <a:off x="1438" y="2692"/>
                    <a:ext cx="1712"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dirty="0"/>
                  </a:p>
                </p:txBody>
              </p:sp>
              <p:sp>
                <p:nvSpPr>
                  <p:cNvPr id="12387" name="Freeform 99"/>
                  <p:cNvSpPr>
                    <a:spLocks/>
                  </p:cNvSpPr>
                  <p:nvPr/>
                </p:nvSpPr>
                <p:spPr bwMode="hidden">
                  <a:xfrm rot="16782062" flipH="1">
                    <a:off x="1730" y="3897"/>
                    <a:ext cx="917" cy="47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89" name="Group 100"/>
                <p:cNvGrpSpPr>
                  <a:grpSpLocks/>
                </p:cNvGrpSpPr>
                <p:nvPr/>
              </p:nvGrpSpPr>
              <p:grpSpPr bwMode="auto">
                <a:xfrm>
                  <a:off x="4451" y="662"/>
                  <a:ext cx="442" cy="951"/>
                  <a:chOff x="3334" y="1717"/>
                  <a:chExt cx="1125" cy="2426"/>
                </a:xfrm>
              </p:grpSpPr>
              <p:sp>
                <p:nvSpPr>
                  <p:cNvPr id="12389" name="Freeform 101"/>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2390" name="Freeform 102"/>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90" name="Group 103"/>
                <p:cNvGrpSpPr>
                  <a:grpSpLocks/>
                </p:cNvGrpSpPr>
                <p:nvPr/>
              </p:nvGrpSpPr>
              <p:grpSpPr bwMode="auto">
                <a:xfrm>
                  <a:off x="4391" y="721"/>
                  <a:ext cx="347" cy="951"/>
                  <a:chOff x="3181" y="1866"/>
                  <a:chExt cx="883" cy="2426"/>
                </a:xfrm>
              </p:grpSpPr>
              <p:sp>
                <p:nvSpPr>
                  <p:cNvPr id="12392" name="Freeform 104"/>
                  <p:cNvSpPr>
                    <a:spLocks/>
                  </p:cNvSpPr>
                  <p:nvPr/>
                </p:nvSpPr>
                <p:spPr bwMode="hidden">
                  <a:xfrm rot="3745735">
                    <a:off x="2506" y="2539"/>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2393" name="Freeform 105"/>
                  <p:cNvSpPr>
                    <a:spLocks/>
                  </p:cNvSpPr>
                  <p:nvPr/>
                </p:nvSpPr>
                <p:spPr bwMode="hidden">
                  <a:xfrm rot="3745735">
                    <a:off x="3387" y="3613"/>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a:defRPr/>
                    </a:pPr>
                    <a:endParaRPr lang="en-US" dirty="0"/>
                  </a:p>
                </p:txBody>
              </p:sp>
            </p:grpSp>
            <p:grpSp>
              <p:nvGrpSpPr>
                <p:cNvPr id="1091" name="Group 106"/>
                <p:cNvGrpSpPr>
                  <a:grpSpLocks/>
                </p:cNvGrpSpPr>
                <p:nvPr/>
              </p:nvGrpSpPr>
              <p:grpSpPr bwMode="auto">
                <a:xfrm>
                  <a:off x="4323" y="767"/>
                  <a:ext cx="243" cy="935"/>
                  <a:chOff x="3006" y="1983"/>
                  <a:chExt cx="619" cy="2386"/>
                </a:xfrm>
              </p:grpSpPr>
              <p:sp>
                <p:nvSpPr>
                  <p:cNvPr id="12395" name="Freeform 107"/>
                  <p:cNvSpPr>
                    <a:spLocks/>
                  </p:cNvSpPr>
                  <p:nvPr/>
                </p:nvSpPr>
                <p:spPr bwMode="hidden">
                  <a:xfrm rot="4286818">
                    <a:off x="2328" y="2659"/>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2396" name="Freeform 108"/>
                  <p:cNvSpPr>
                    <a:spLocks/>
                  </p:cNvSpPr>
                  <p:nvPr/>
                </p:nvSpPr>
                <p:spPr bwMode="hidden">
                  <a:xfrm rot="4286818">
                    <a:off x="3001" y="3744"/>
                    <a:ext cx="86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nvGrpSpPr>
                <p:cNvPr id="1092" name="Group 109"/>
                <p:cNvGrpSpPr>
                  <a:grpSpLocks/>
                </p:cNvGrpSpPr>
                <p:nvPr/>
              </p:nvGrpSpPr>
              <p:grpSpPr bwMode="auto">
                <a:xfrm>
                  <a:off x="4249" y="813"/>
                  <a:ext cx="159" cy="870"/>
                  <a:chOff x="2819" y="2101"/>
                  <a:chExt cx="405" cy="2219"/>
                </a:xfrm>
              </p:grpSpPr>
              <p:sp>
                <p:nvSpPr>
                  <p:cNvPr id="12398" name="Freeform 110"/>
                  <p:cNvSpPr>
                    <a:spLocks/>
                  </p:cNvSpPr>
                  <p:nvPr/>
                </p:nvSpPr>
                <p:spPr bwMode="hidden">
                  <a:xfrm rot="4898956">
                    <a:off x="2208" y="2711"/>
                    <a:ext cx="1469"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a:defRPr/>
                    </a:pPr>
                    <a:endParaRPr lang="en-US" dirty="0"/>
                  </a:p>
                </p:txBody>
              </p:sp>
              <p:sp>
                <p:nvSpPr>
                  <p:cNvPr id="12399" name="Freeform 111"/>
                  <p:cNvSpPr>
                    <a:spLocks/>
                  </p:cNvSpPr>
                  <p:nvPr/>
                </p:nvSpPr>
                <p:spPr bwMode="hidden">
                  <a:xfrm rot="4898956">
                    <a:off x="2637" y="3730"/>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nvGrpSpPr>
                <p:cNvPr id="1093" name="Group 112"/>
                <p:cNvGrpSpPr>
                  <a:grpSpLocks/>
                </p:cNvGrpSpPr>
                <p:nvPr/>
              </p:nvGrpSpPr>
              <p:grpSpPr bwMode="auto">
                <a:xfrm>
                  <a:off x="4045" y="826"/>
                  <a:ext cx="167" cy="857"/>
                  <a:chOff x="2287" y="2135"/>
                  <a:chExt cx="426" cy="2185"/>
                </a:xfrm>
              </p:grpSpPr>
              <p:sp>
                <p:nvSpPr>
                  <p:cNvPr id="12401" name="Freeform 113"/>
                  <p:cNvSpPr>
                    <a:spLocks/>
                  </p:cNvSpPr>
                  <p:nvPr/>
                </p:nvSpPr>
                <p:spPr bwMode="hidden">
                  <a:xfrm rot="5755659">
                    <a:off x="1902" y="2759"/>
                    <a:ext cx="1435"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en-US" dirty="0"/>
                  </a:p>
                </p:txBody>
              </p:sp>
              <p:sp>
                <p:nvSpPr>
                  <p:cNvPr id="12402" name="Freeform 114"/>
                  <p:cNvSpPr>
                    <a:spLocks/>
                  </p:cNvSpPr>
                  <p:nvPr/>
                </p:nvSpPr>
                <p:spPr bwMode="hidden">
                  <a:xfrm rot="5755659">
                    <a:off x="2050" y="3786"/>
                    <a:ext cx="770"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a:defRPr/>
                    </a:pPr>
                    <a:endParaRPr lang="en-US" dirty="0"/>
                  </a:p>
                </p:txBody>
              </p:sp>
            </p:grpSp>
          </p:grpSp>
          <p:sp>
            <p:nvSpPr>
              <p:cNvPr id="12403" name="Freeform 115"/>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12404" name="Arc 116"/>
              <p:cNvSpPr>
                <a:spLocks/>
              </p:cNvSpPr>
              <p:nvPr/>
            </p:nvSpPr>
            <p:spPr bwMode="hidden">
              <a:xfrm flipH="1">
                <a:off x="3527" y="725"/>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405"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a:defRPr/>
                </a:pPr>
                <a:endParaRPr lang="en-US" dirty="0"/>
              </a:p>
            </p:txBody>
          </p:sp>
          <p:sp>
            <p:nvSpPr>
              <p:cNvPr id="12406" name="Arc 118"/>
              <p:cNvSpPr>
                <a:spLocks/>
              </p:cNvSpPr>
              <p:nvPr/>
            </p:nvSpPr>
            <p:spPr bwMode="hidden">
              <a:xfrm flipH="1">
                <a:off x="3612" y="580"/>
                <a:ext cx="486"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2407" name="Arc 119"/>
              <p:cNvSpPr>
                <a:spLocks/>
              </p:cNvSpPr>
              <p:nvPr/>
            </p:nvSpPr>
            <p:spPr bwMode="hidden">
              <a:xfrm flipH="1">
                <a:off x="3267" y="628"/>
                <a:ext cx="791" cy="931"/>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408"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409"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2410" name="Arc 122"/>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411" name="Arc 123"/>
              <p:cNvSpPr>
                <a:spLocks/>
              </p:cNvSpPr>
              <p:nvPr/>
            </p:nvSpPr>
            <p:spPr bwMode="hidden">
              <a:xfrm>
                <a:off x="4302"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2412" name="Freeform 124"/>
              <p:cNvSpPr>
                <a:spLocks/>
              </p:cNvSpPr>
              <p:nvPr/>
            </p:nvSpPr>
            <p:spPr bwMode="hidden">
              <a:xfrm>
                <a:off x="4410" y="1033"/>
                <a:ext cx="189"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12413" name="Freeform 125"/>
              <p:cNvSpPr>
                <a:spLocks/>
              </p:cNvSpPr>
              <p:nvPr/>
            </p:nvSpPr>
            <p:spPr bwMode="hidden">
              <a:xfrm rot="19660755" flipV="1">
                <a:off x="4114" y="843"/>
                <a:ext cx="172" cy="32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sp>
            <p:nvSpPr>
              <p:cNvPr id="12414"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a:defRPr/>
                </a:pPr>
                <a:endParaRPr lang="en-US" dirty="0"/>
              </a:p>
            </p:txBody>
          </p:sp>
          <p:sp>
            <p:nvSpPr>
              <p:cNvPr id="12415" name="Arc 127"/>
              <p:cNvSpPr>
                <a:spLocks/>
              </p:cNvSpPr>
              <p:nvPr/>
            </p:nvSpPr>
            <p:spPr bwMode="hidden">
              <a:xfrm flipH="1">
                <a:off x="3426" y="122"/>
                <a:ext cx="724"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a:defRPr/>
                </a:pPr>
                <a:endParaRPr lang="en-US" dirty="0"/>
              </a:p>
            </p:txBody>
          </p:sp>
          <p:sp>
            <p:nvSpPr>
              <p:cNvPr id="12416" name="Arc 128"/>
              <p:cNvSpPr>
                <a:spLocks/>
              </p:cNvSpPr>
              <p:nvPr/>
            </p:nvSpPr>
            <p:spPr bwMode="hidden">
              <a:xfrm>
                <a:off x="4199" y="502"/>
                <a:ext cx="298" cy="903"/>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a:defRPr/>
                </a:pPr>
                <a:endParaRPr lang="en-US" dirty="0"/>
              </a:p>
            </p:txBody>
          </p:sp>
          <p:sp>
            <p:nvSpPr>
              <p:cNvPr id="12417" name="Freeform 129"/>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2418" name="Freeform 130"/>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2419"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2420"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a:defRPr/>
                </a:pPr>
                <a:endParaRPr lang="en-US" dirty="0"/>
              </a:p>
            </p:txBody>
          </p:sp>
          <p:sp>
            <p:nvSpPr>
              <p:cNvPr id="12421" name="Freeform 133"/>
              <p:cNvSpPr>
                <a:spLocks/>
              </p:cNvSpPr>
              <p:nvPr/>
            </p:nvSpPr>
            <p:spPr bwMode="hidden">
              <a:xfrm>
                <a:off x="4636" y="576"/>
                <a:ext cx="594" cy="41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2422" name="Freeform 134"/>
              <p:cNvSpPr>
                <a:spLocks/>
              </p:cNvSpPr>
              <p:nvPr/>
            </p:nvSpPr>
            <p:spPr bwMode="hidden">
              <a:xfrm>
                <a:off x="4658" y="132"/>
                <a:ext cx="260" cy="56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a:defRPr/>
                </a:pPr>
                <a:endParaRPr lang="en-US" dirty="0"/>
              </a:p>
            </p:txBody>
          </p:sp>
          <p:sp>
            <p:nvSpPr>
              <p:cNvPr id="12423" name="Freeform 135"/>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sp>
            <p:nvSpPr>
              <p:cNvPr id="12424" name="Freeform 136"/>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a:defRPr/>
                </a:pPr>
                <a:endParaRPr lang="en-US" dirty="0"/>
              </a:p>
            </p:txBody>
          </p:sp>
        </p:grpSp>
      </p:grpSp>
      <p:sp>
        <p:nvSpPr>
          <p:cNvPr id="1027" name="Rectangle 137"/>
          <p:cNvSpPr>
            <a:spLocks noGrp="1" noChangeArrowheads="1"/>
          </p:cNvSpPr>
          <p:nvPr>
            <p:ph type="title"/>
          </p:nvPr>
        </p:nvSpPr>
        <p:spPr bwMode="auto">
          <a:xfrm>
            <a:off x="685800" y="301625"/>
            <a:ext cx="7772400" cy="146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8" name="Rectangle 138"/>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427"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12428"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2429"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6560C80-5E7B-487C-9B02-1776F98697D0}" type="slidenum">
              <a:rPr lang="en-US" smtClean="0"/>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cs typeface="Arial" charset="0"/>
        </a:defRPr>
      </a:lvl2pPr>
      <a:lvl3pPr algn="l" rtl="0" eaLnBrk="0" fontAlgn="base" hangingPunct="0">
        <a:spcBef>
          <a:spcPct val="0"/>
        </a:spcBef>
        <a:spcAft>
          <a:spcPct val="0"/>
        </a:spcAft>
        <a:defRPr sz="4400">
          <a:solidFill>
            <a:schemeClr val="tx2"/>
          </a:solidFill>
          <a:latin typeface="Arial Black" pitchFamily="34" charset="0"/>
          <a:cs typeface="Arial" charset="0"/>
        </a:defRPr>
      </a:lvl3pPr>
      <a:lvl4pPr algn="l" rtl="0" eaLnBrk="0" fontAlgn="base" hangingPunct="0">
        <a:spcBef>
          <a:spcPct val="0"/>
        </a:spcBef>
        <a:spcAft>
          <a:spcPct val="0"/>
        </a:spcAft>
        <a:defRPr sz="4400">
          <a:solidFill>
            <a:schemeClr val="tx2"/>
          </a:solidFill>
          <a:latin typeface="Arial Black" pitchFamily="34" charset="0"/>
          <a:cs typeface="Arial" charset="0"/>
        </a:defRPr>
      </a:lvl4pPr>
      <a:lvl5pPr algn="l" rtl="0" eaLnBrk="0" fontAlgn="base" hangingPunct="0">
        <a:spcBef>
          <a:spcPct val="0"/>
        </a:spcBef>
        <a:spcAft>
          <a:spcPct val="0"/>
        </a:spcAft>
        <a:defRPr sz="4400">
          <a:solidFill>
            <a:schemeClr val="tx2"/>
          </a:solidFill>
          <a:latin typeface="Arial Black" pitchFamily="34" charset="0"/>
          <a:cs typeface="Arial" charset="0"/>
        </a:defRPr>
      </a:lvl5pPr>
      <a:lvl6pPr marL="457200" algn="l" rtl="0" fontAlgn="base">
        <a:spcBef>
          <a:spcPct val="0"/>
        </a:spcBef>
        <a:spcAft>
          <a:spcPct val="0"/>
        </a:spcAft>
        <a:defRPr sz="4400">
          <a:solidFill>
            <a:schemeClr val="tx2"/>
          </a:solidFill>
          <a:latin typeface="Arial Black" pitchFamily="34" charset="0"/>
          <a:cs typeface="Arial" charset="0"/>
        </a:defRPr>
      </a:lvl6pPr>
      <a:lvl7pPr marL="914400" algn="l" rtl="0" fontAlgn="base">
        <a:spcBef>
          <a:spcPct val="0"/>
        </a:spcBef>
        <a:spcAft>
          <a:spcPct val="0"/>
        </a:spcAft>
        <a:defRPr sz="4400">
          <a:solidFill>
            <a:schemeClr val="tx2"/>
          </a:solidFill>
          <a:latin typeface="Arial Black" pitchFamily="34" charset="0"/>
          <a:cs typeface="Arial" charset="0"/>
        </a:defRPr>
      </a:lvl7pPr>
      <a:lvl8pPr marL="1371600" algn="l" rtl="0" fontAlgn="base">
        <a:spcBef>
          <a:spcPct val="0"/>
        </a:spcBef>
        <a:spcAft>
          <a:spcPct val="0"/>
        </a:spcAft>
        <a:defRPr sz="4400">
          <a:solidFill>
            <a:schemeClr val="tx2"/>
          </a:solidFill>
          <a:latin typeface="Arial Black" pitchFamily="34" charset="0"/>
          <a:cs typeface="Arial" charset="0"/>
        </a:defRPr>
      </a:lvl8pPr>
      <a:lvl9pPr marL="1828800" algn="l" rtl="0" fontAlgn="base">
        <a:spcBef>
          <a:spcPct val="0"/>
        </a:spcBef>
        <a:spcAft>
          <a:spcPct val="0"/>
        </a:spcAft>
        <a:defRPr sz="4400">
          <a:solidFill>
            <a:schemeClr val="tx2"/>
          </a:solidFill>
          <a:latin typeface="Arial Black" pitchFamily="34" charset="0"/>
          <a:cs typeface="Arial"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Times New Roman" pitchFamily="18"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Times New Roman" pitchFamily="18" charset="0"/>
        <a:buChar char="–"/>
        <a:defRPr sz="2000">
          <a:solidFill>
            <a:schemeClr val="tx1"/>
          </a:solidFill>
          <a:latin typeface="+mn-lt"/>
          <a:cs typeface="+mn-cs"/>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cs typeface="+mn-cs"/>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cs typeface="+mn-cs"/>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cs typeface="+mn-cs"/>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WordArt 4"/>
          <p:cNvSpPr>
            <a:spLocks noChangeArrowheads="1" noChangeShapeType="1" noTextEdit="1"/>
          </p:cNvSpPr>
          <p:nvPr/>
        </p:nvSpPr>
        <p:spPr bwMode="auto">
          <a:xfrm>
            <a:off x="611188" y="692150"/>
            <a:ext cx="7772400" cy="1584325"/>
          </a:xfrm>
          <a:prstGeom prst="rect">
            <a:avLst/>
          </a:prstGeom>
        </p:spPr>
        <p:txBody>
          <a:bodyPr wrap="none" fromWordArt="1">
            <a:prstTxWarp prst="textPlain">
              <a:avLst>
                <a:gd name="adj" fmla="val 50000"/>
              </a:avLst>
            </a:prstTxWarp>
          </a:bodyPr>
          <a:lstStyle/>
          <a:p>
            <a:pPr algn="ctr" rtl="1"/>
            <a:r>
              <a:rPr lang="en-GB" sz="3600" b="1" kern="10" dirty="0">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Birthday of Imam </a:t>
            </a:r>
            <a:r>
              <a:rPr lang="en-GB" sz="3600" b="1" kern="10" dirty="0" err="1">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Mahdi</a:t>
            </a:r>
            <a:r>
              <a:rPr lang="en-GB" sz="3600" b="1" kern="10" dirty="0">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 (as) </a:t>
            </a:r>
          </a:p>
        </p:txBody>
      </p:sp>
      <p:sp>
        <p:nvSpPr>
          <p:cNvPr id="91139" name="WordArt 5"/>
          <p:cNvSpPr>
            <a:spLocks noChangeArrowheads="1" noChangeShapeType="1" noTextEdit="1"/>
          </p:cNvSpPr>
          <p:nvPr/>
        </p:nvSpPr>
        <p:spPr bwMode="auto">
          <a:xfrm>
            <a:off x="539750" y="2997200"/>
            <a:ext cx="8064500" cy="1655763"/>
          </a:xfrm>
          <a:prstGeom prst="rect">
            <a:avLst/>
          </a:prstGeom>
        </p:spPr>
        <p:txBody>
          <a:bodyPr wrap="none" fromWordArt="1">
            <a:prstTxWarp prst="textPlain">
              <a:avLst>
                <a:gd name="adj" fmla="val 50000"/>
              </a:avLst>
            </a:prstTxWarp>
          </a:bodyPr>
          <a:lstStyle/>
          <a:p>
            <a:pPr algn="ct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Services for 15</a:t>
            </a:r>
            <a:r>
              <a:rPr lang="en-GB" sz="3600" b="1" kern="10" baseline="3000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th</a:t>
            </a: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 </a:t>
            </a:r>
            <a:r>
              <a:rPr lang="en-GB" sz="3600" b="1" kern="10" dirty="0" err="1">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Shaban</a:t>
            </a: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 </a:t>
            </a:r>
          </a:p>
          <a:p>
            <a:pPr algn="ct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Eve &amp; Day </a:t>
            </a:r>
          </a:p>
        </p:txBody>
      </p:sp>
      <p:sp>
        <p:nvSpPr>
          <p:cNvPr id="91140" name="WordArt 7"/>
          <p:cNvSpPr>
            <a:spLocks noChangeArrowheads="1" noChangeShapeType="1" noTextEdit="1"/>
          </p:cNvSpPr>
          <p:nvPr/>
        </p:nvSpPr>
        <p:spPr bwMode="auto">
          <a:xfrm>
            <a:off x="5508104" y="3825081"/>
            <a:ext cx="3528392" cy="2133142"/>
          </a:xfrm>
          <a:prstGeom prst="rect">
            <a:avLst/>
          </a:prstGeom>
        </p:spPr>
        <p:txBody>
          <a:bodyPr wrap="none" fromWordArt="1">
            <a:prstTxWarp prst="textPlain">
              <a:avLst>
                <a:gd name="adj" fmla="val 50000"/>
              </a:avLst>
            </a:prstTxWarp>
          </a:bodyPr>
          <a:lstStyle/>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Designed &amp; Translated</a:t>
            </a:r>
          </a:p>
          <a:p>
            <a:pPr algn="ctr"/>
            <a:r>
              <a:rPr lang="en-GB" sz="2000" kern="10" dirty="0" err="1">
                <a:ln w="9525">
                  <a:solidFill>
                    <a:srgbClr val="000000"/>
                  </a:solidFill>
                  <a:round/>
                  <a:headEnd/>
                  <a:tailEnd/>
                </a:ln>
                <a:gradFill rotWithShape="1">
                  <a:gsLst>
                    <a:gs pos="0">
                      <a:srgbClr val="39B74E"/>
                    </a:gs>
                    <a:gs pos="100000">
                      <a:srgbClr val="FF0000"/>
                    </a:gs>
                  </a:gsLst>
                  <a:lin ang="2700000" scaled="1"/>
                </a:gradFill>
                <a:latin typeface="Arial Black"/>
              </a:rPr>
              <a:t>Hayder</a:t>
            </a: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 </a:t>
            </a:r>
            <a:r>
              <a:rPr lang="en-GB" sz="2000" kern="10" dirty="0" err="1">
                <a:ln w="9525">
                  <a:solidFill>
                    <a:srgbClr val="000000"/>
                  </a:solidFill>
                  <a:round/>
                  <a:headEnd/>
                  <a:tailEnd/>
                </a:ln>
                <a:gradFill rotWithShape="1">
                  <a:gsLst>
                    <a:gs pos="0">
                      <a:srgbClr val="39B74E"/>
                    </a:gs>
                    <a:gs pos="100000">
                      <a:srgbClr val="FF0000"/>
                    </a:gs>
                  </a:gsLst>
                  <a:lin ang="2700000" scaled="1"/>
                </a:gradFill>
                <a:latin typeface="Arial Black"/>
              </a:rPr>
              <a:t>Shirazi</a:t>
            </a: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 </a:t>
            </a: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503415"/>
            <a:ext cx="5400600" cy="22649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body" idx="4294967295"/>
          </p:nvPr>
        </p:nvSpPr>
        <p:spPr>
          <a:xfrm>
            <a:off x="0" y="0"/>
            <a:ext cx="9144000" cy="6858000"/>
          </a:xfrm>
        </p:spPr>
        <p:txBody>
          <a:bodyPr/>
          <a:lstStyle/>
          <a:p>
            <a:pPr algn="ctr" rtl="1" eaLnBrk="1" hangingPunct="1">
              <a:buFontTx/>
              <a:buNone/>
            </a:pPr>
            <a:endParaRPr lang="en-US" sz="5000" b="1" dirty="0">
              <a:solidFill>
                <a:schemeClr val="tx2"/>
              </a:solidFill>
              <a:latin typeface="Traditional Arabic" pitchFamily="2" charset="-78"/>
              <a:cs typeface="Traditional Arabic" pitchFamily="2" charset="-78"/>
            </a:endParaRPr>
          </a:p>
          <a:p>
            <a:pPr algn="ctr" rtl="1" eaLnBrk="1" hangingPunct="1">
              <a:buFontTx/>
              <a:buNone/>
            </a:pPr>
            <a:r>
              <a:rPr lang="ar-SA" sz="5000" b="1" dirty="0">
                <a:solidFill>
                  <a:schemeClr val="tx2"/>
                </a:solidFill>
                <a:latin typeface="Traditional Arabic" pitchFamily="2" charset="-78"/>
                <a:cs typeface="Traditional Arabic" pitchFamily="2" charset="-78"/>
              </a:rPr>
              <a:t>بِسْمِ اللَّهِ الرَّحْمَنِ الرَّحِيمِ</a:t>
            </a:r>
            <a:r>
              <a:rPr lang="en-US" sz="5000" b="1" dirty="0">
                <a:solidFill>
                  <a:schemeClr val="tx2"/>
                </a:solidFill>
                <a:latin typeface="Traditional Arabic" pitchFamily="2" charset="-78"/>
                <a:cs typeface="Traditional Arabic" pitchFamily="2" charset="-78"/>
              </a:rPr>
              <a:t> </a:t>
            </a:r>
            <a:endParaRPr lang="en-GB" sz="3500" b="1" dirty="0">
              <a:solidFill>
                <a:schemeClr val="tx2"/>
              </a:solidFill>
              <a:latin typeface="Bookman Old Style" pitchFamily="18" charset="0"/>
            </a:endParaRPr>
          </a:p>
          <a:p>
            <a:pPr algn="ctr" eaLnBrk="1" hangingPunct="1">
              <a:buFontTx/>
              <a:buNone/>
            </a:pPr>
            <a:r>
              <a:rPr lang="en-GB" sz="2800" b="1" dirty="0">
                <a:solidFill>
                  <a:srgbClr val="62EC16"/>
                </a:solidFill>
                <a:latin typeface="Arial Rounded MT Bold" pitchFamily="34" charset="0"/>
              </a:rPr>
              <a:t>Regarding the greatness of the eve of 15</a:t>
            </a:r>
            <a:r>
              <a:rPr lang="en-GB" sz="2800" b="1" baseline="30000" dirty="0">
                <a:solidFill>
                  <a:srgbClr val="62EC16"/>
                </a:solidFill>
                <a:latin typeface="Arial Rounded MT Bold" pitchFamily="34" charset="0"/>
              </a:rPr>
              <a:t>th</a:t>
            </a:r>
            <a:r>
              <a:rPr lang="en-GB" sz="2800" b="1" dirty="0">
                <a:solidFill>
                  <a:srgbClr val="62EC16"/>
                </a:solidFill>
                <a:latin typeface="Arial Rounded MT Bold" pitchFamily="34" charset="0"/>
              </a:rPr>
              <a:t> </a:t>
            </a:r>
            <a:r>
              <a:rPr lang="en-GB" sz="2800" b="1" dirty="0" err="1">
                <a:solidFill>
                  <a:srgbClr val="62EC16"/>
                </a:solidFill>
                <a:latin typeface="Arial Rounded MT Bold" pitchFamily="34" charset="0"/>
              </a:rPr>
              <a:t>Shaban</a:t>
            </a:r>
            <a:r>
              <a:rPr lang="en-GB" sz="2800" b="1" dirty="0">
                <a:solidFill>
                  <a:srgbClr val="62EC16"/>
                </a:solidFill>
                <a:latin typeface="Arial Rounded MT Bold" pitchFamily="34" charset="0"/>
              </a:rPr>
              <a:t> </a:t>
            </a:r>
          </a:p>
          <a:p>
            <a:pPr algn="ctr" eaLnBrk="1" hangingPunct="1">
              <a:buFontTx/>
              <a:buNone/>
            </a:pPr>
            <a:r>
              <a:rPr lang="en-GB" sz="2800" b="1" dirty="0">
                <a:solidFill>
                  <a:srgbClr val="62EC16"/>
                </a:solidFill>
                <a:latin typeface="Arial Rounded MT Bold" pitchFamily="34" charset="0"/>
              </a:rPr>
              <a:t>Imam </a:t>
            </a:r>
            <a:r>
              <a:rPr lang="en-GB" sz="2800" b="1" dirty="0" err="1">
                <a:solidFill>
                  <a:srgbClr val="62EC16"/>
                </a:solidFill>
                <a:latin typeface="Arial Rounded MT Bold" pitchFamily="34" charset="0"/>
              </a:rPr>
              <a:t>Sadiq</a:t>
            </a:r>
            <a:r>
              <a:rPr lang="en-GB" sz="2800" b="1" dirty="0">
                <a:solidFill>
                  <a:srgbClr val="62EC16"/>
                </a:solidFill>
                <a:latin typeface="Arial Rounded MT Bold" pitchFamily="34" charset="0"/>
              </a:rPr>
              <a:t> (</a:t>
            </a:r>
            <a:r>
              <a:rPr lang="en-GB" sz="2800" b="1" dirty="0" err="1">
                <a:solidFill>
                  <a:srgbClr val="62EC16"/>
                </a:solidFill>
                <a:latin typeface="Arial Rounded MT Bold" pitchFamily="34" charset="0"/>
              </a:rPr>
              <a:t>a.s</a:t>
            </a:r>
            <a:r>
              <a:rPr lang="en-GB" sz="2800" b="1" dirty="0">
                <a:solidFill>
                  <a:srgbClr val="62EC16"/>
                </a:solidFill>
                <a:latin typeface="Arial Rounded MT Bold" pitchFamily="34" charset="0"/>
              </a:rPr>
              <a:t>.) reports from Imam </a:t>
            </a:r>
            <a:r>
              <a:rPr lang="en-GB" sz="2800" b="1" dirty="0" err="1">
                <a:solidFill>
                  <a:srgbClr val="62EC16"/>
                </a:solidFill>
                <a:latin typeface="Arial Rounded MT Bold" pitchFamily="34" charset="0"/>
              </a:rPr>
              <a:t>Baqir</a:t>
            </a:r>
            <a:r>
              <a:rPr lang="en-GB" sz="2800" b="1" dirty="0">
                <a:solidFill>
                  <a:srgbClr val="62EC16"/>
                </a:solidFill>
                <a:latin typeface="Arial Rounded MT Bold" pitchFamily="34" charset="0"/>
              </a:rPr>
              <a:t> (as), </a:t>
            </a:r>
          </a:p>
          <a:p>
            <a:pPr algn="ctr">
              <a:buNone/>
            </a:pPr>
            <a:endParaRPr lang="en-GB" sz="2800" dirty="0">
              <a:solidFill>
                <a:srgbClr val="62EC16"/>
              </a:solidFill>
              <a:latin typeface="Arial Rounded MT Bold" pitchFamily="34" charset="0"/>
            </a:endParaRPr>
          </a:p>
          <a:p>
            <a:pPr algn="ctr">
              <a:buNone/>
            </a:pPr>
            <a:r>
              <a:rPr lang="en-GB" sz="2800" dirty="0">
                <a:solidFill>
                  <a:srgbClr val="62EC16"/>
                </a:solidFill>
                <a:latin typeface="Arial Rounded MT Bold" pitchFamily="34" charset="0"/>
              </a:rPr>
              <a:t>Its the best night after </a:t>
            </a:r>
            <a:r>
              <a:rPr lang="en-GB" sz="2800" i="1" dirty="0" err="1">
                <a:solidFill>
                  <a:srgbClr val="62EC16"/>
                </a:solidFill>
                <a:latin typeface="Arial Rounded MT Bold" pitchFamily="34" charset="0"/>
              </a:rPr>
              <a:t>Laylatul</a:t>
            </a:r>
            <a:r>
              <a:rPr lang="en-GB" sz="2800" i="1" dirty="0">
                <a:solidFill>
                  <a:srgbClr val="62EC16"/>
                </a:solidFill>
                <a:latin typeface="Arial Rounded MT Bold" pitchFamily="34" charset="0"/>
              </a:rPr>
              <a:t> </a:t>
            </a:r>
            <a:r>
              <a:rPr lang="en-GB" sz="2800" i="1" dirty="0" err="1">
                <a:solidFill>
                  <a:srgbClr val="62EC16"/>
                </a:solidFill>
                <a:latin typeface="Arial Rounded MT Bold" pitchFamily="34" charset="0"/>
              </a:rPr>
              <a:t>Qadr</a:t>
            </a:r>
            <a:r>
              <a:rPr lang="en-GB" sz="2800" dirty="0">
                <a:solidFill>
                  <a:srgbClr val="62EC16"/>
                </a:solidFill>
                <a:latin typeface="Arial Rounded MT Bold" pitchFamily="34" charset="0"/>
              </a:rPr>
              <a:t>. </a:t>
            </a:r>
          </a:p>
          <a:p>
            <a:pPr algn="ctr">
              <a:buNone/>
            </a:pPr>
            <a:r>
              <a:rPr lang="en-GB" sz="2800" dirty="0">
                <a:solidFill>
                  <a:srgbClr val="62EC16"/>
                </a:solidFill>
                <a:latin typeface="Arial Rounded MT Bold" pitchFamily="34" charset="0"/>
              </a:rPr>
              <a:t>In it, the Almighty provides his favours to His servants in abundance. And forgives them by His grace and generosity. </a:t>
            </a:r>
          </a:p>
          <a:p>
            <a:pPr algn="ctr">
              <a:buNone/>
            </a:pPr>
            <a:r>
              <a:rPr lang="en-GB" sz="2800" dirty="0">
                <a:solidFill>
                  <a:srgbClr val="62EC16"/>
                </a:solidFill>
                <a:latin typeface="Arial Rounded MT Bold" pitchFamily="34" charset="0"/>
              </a:rPr>
              <a:t>Therefore, try to seek His nearness on that night.</a:t>
            </a:r>
            <a:endParaRPr lang="en-GB" sz="2800" b="1" dirty="0">
              <a:solidFill>
                <a:srgbClr val="62EC16"/>
              </a:solidFill>
              <a:latin typeface="Arial Rounded MT Bold" pitchFamily="34" charset="0"/>
            </a:endParaRPr>
          </a:p>
          <a:p>
            <a:pPr algn="ctr" eaLnBrk="1" hangingPunct="1"/>
            <a:endParaRPr lang="en-GB" sz="3500" b="1" dirty="0">
              <a:solidFill>
                <a:schemeClr val="tx2"/>
              </a:solidFill>
              <a:latin typeface="Bookman Old Styl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188640"/>
            <a:ext cx="9144000" cy="6669360"/>
          </a:xfrm>
        </p:spPr>
        <p:txBody>
          <a:bodyPr/>
          <a:lstStyle/>
          <a:p>
            <a:pPr>
              <a:buFont typeface="Wingdings" pitchFamily="2" charset="2"/>
              <a:buChar char="Ø"/>
            </a:pPr>
            <a:endParaRPr lang="en-GB" sz="4000" dirty="0">
              <a:solidFill>
                <a:srgbClr val="E4F40E"/>
              </a:solidFill>
              <a:latin typeface="Arial Rounded MT Bold" pitchFamily="34" charset="0"/>
            </a:endParaRPr>
          </a:p>
          <a:p>
            <a:pPr algn="ctr">
              <a:buNone/>
            </a:pPr>
            <a:r>
              <a:rPr lang="en-GB" sz="6000" dirty="0">
                <a:solidFill>
                  <a:schemeClr val="tx1">
                    <a:lumMod val="20000"/>
                    <a:lumOff val="80000"/>
                  </a:schemeClr>
                </a:solidFill>
                <a:latin typeface="Arial Rounded MT Bold" pitchFamily="34" charset="0"/>
              </a:rPr>
              <a:t>Eve of 15</a:t>
            </a:r>
            <a:r>
              <a:rPr lang="en-GB" sz="6000" baseline="30000" dirty="0">
                <a:solidFill>
                  <a:schemeClr val="tx1">
                    <a:lumMod val="20000"/>
                    <a:lumOff val="80000"/>
                  </a:schemeClr>
                </a:solidFill>
                <a:latin typeface="Arial Rounded MT Bold" pitchFamily="34" charset="0"/>
              </a:rPr>
              <a:t>th</a:t>
            </a:r>
            <a:r>
              <a:rPr lang="en-GB" sz="6000" dirty="0">
                <a:solidFill>
                  <a:schemeClr val="tx1">
                    <a:lumMod val="20000"/>
                    <a:lumOff val="80000"/>
                  </a:schemeClr>
                </a:solidFill>
                <a:latin typeface="Arial Rounded MT Bold" pitchFamily="34" charset="0"/>
              </a:rPr>
              <a:t> </a:t>
            </a:r>
          </a:p>
          <a:p>
            <a:pPr algn="ctr">
              <a:buNone/>
            </a:pPr>
            <a:r>
              <a:rPr lang="en-GB" sz="4000" dirty="0">
                <a:solidFill>
                  <a:srgbClr val="62EC16"/>
                </a:solidFill>
                <a:latin typeface="Arial Rounded MT Bold" pitchFamily="34" charset="0"/>
              </a:rPr>
              <a:t>The Best Night after </a:t>
            </a:r>
            <a:r>
              <a:rPr lang="en-GB" sz="4000" dirty="0" err="1">
                <a:solidFill>
                  <a:srgbClr val="62EC16"/>
                </a:solidFill>
                <a:latin typeface="Arial Rounded MT Bold" pitchFamily="34" charset="0"/>
              </a:rPr>
              <a:t>Laylat</a:t>
            </a:r>
            <a:r>
              <a:rPr lang="en-GB" sz="4000" dirty="0">
                <a:solidFill>
                  <a:srgbClr val="62EC16"/>
                </a:solidFill>
                <a:latin typeface="Arial Rounded MT Bold" pitchFamily="34" charset="0"/>
              </a:rPr>
              <a:t> al-</a:t>
            </a:r>
            <a:r>
              <a:rPr lang="en-GB" sz="4000" dirty="0" err="1">
                <a:solidFill>
                  <a:srgbClr val="62EC16"/>
                </a:solidFill>
                <a:latin typeface="Arial Rounded MT Bold" pitchFamily="34" charset="0"/>
              </a:rPr>
              <a:t>Qadr</a:t>
            </a:r>
            <a:endParaRPr lang="en-GB" sz="4000" dirty="0">
              <a:solidFill>
                <a:srgbClr val="62EC16"/>
              </a:solidFill>
              <a:latin typeface="Arial Rounded MT Bold" pitchFamily="34" charset="0"/>
            </a:endParaRPr>
          </a:p>
          <a:p>
            <a:pPr algn="ctr">
              <a:buNone/>
            </a:pPr>
            <a:r>
              <a:rPr lang="en-GB" sz="4000" dirty="0">
                <a:solidFill>
                  <a:srgbClr val="62EC16"/>
                </a:solidFill>
                <a:latin typeface="Arial Rounded MT Bold" pitchFamily="34" charset="0"/>
              </a:rPr>
              <a:t>An exalted night …</a:t>
            </a:r>
          </a:p>
          <a:p>
            <a:pPr>
              <a:buFont typeface="Wingdings" pitchFamily="2" charset="2"/>
              <a:buChar char="Ø"/>
            </a:pPr>
            <a:r>
              <a:rPr lang="en-GB" sz="4000" dirty="0">
                <a:solidFill>
                  <a:srgbClr val="E4F40E"/>
                </a:solidFill>
                <a:latin typeface="Arial Rounded MT Bold" pitchFamily="34" charset="0"/>
              </a:rPr>
              <a:t> </a:t>
            </a:r>
            <a:r>
              <a:rPr lang="en-GB" sz="4000" dirty="0" err="1">
                <a:solidFill>
                  <a:srgbClr val="E4F40E"/>
                </a:solidFill>
                <a:latin typeface="Arial Rounded MT Bold" pitchFamily="34" charset="0"/>
              </a:rPr>
              <a:t>Ghusl</a:t>
            </a:r>
            <a:r>
              <a:rPr lang="en-GB" sz="4000" dirty="0">
                <a:solidFill>
                  <a:srgbClr val="E4F40E"/>
                </a:solidFill>
                <a:latin typeface="Arial Rounded MT Bold" pitchFamily="34" charset="0"/>
              </a:rPr>
              <a:t> – </a:t>
            </a:r>
            <a:r>
              <a:rPr lang="en-GB" sz="4000" dirty="0" err="1">
                <a:solidFill>
                  <a:srgbClr val="E4F40E"/>
                </a:solidFill>
                <a:latin typeface="Arial Rounded MT Bold" pitchFamily="34" charset="0"/>
              </a:rPr>
              <a:t>Wudhoo</a:t>
            </a:r>
            <a:r>
              <a:rPr lang="en-GB" sz="4000" dirty="0">
                <a:solidFill>
                  <a:srgbClr val="E4F40E"/>
                </a:solidFill>
                <a:latin typeface="Arial Rounded MT Bold" pitchFamily="34" charset="0"/>
              </a:rPr>
              <a:t> is also required </a:t>
            </a:r>
            <a:r>
              <a:rPr lang="en-GB" sz="5000" dirty="0">
                <a:solidFill>
                  <a:schemeClr val="tx2"/>
                </a:solidFill>
                <a:latin typeface="Arial Rounded MT Bold" pitchFamily="34" charset="0"/>
              </a:rPr>
              <a:t>1</a:t>
            </a:r>
          </a:p>
          <a:p>
            <a:pPr>
              <a:buFont typeface="Wingdings" pitchFamily="2" charset="2"/>
              <a:buChar char="Ø"/>
            </a:pPr>
            <a:r>
              <a:rPr lang="en-GB" sz="4000" dirty="0">
                <a:solidFill>
                  <a:srgbClr val="E4F40E"/>
                </a:solidFill>
                <a:latin typeface="Arial Rounded MT Bold" pitchFamily="34" charset="0"/>
              </a:rPr>
              <a:t>Stay awake in worship </a:t>
            </a:r>
            <a:r>
              <a:rPr lang="en-GB" sz="5000" dirty="0">
                <a:solidFill>
                  <a:schemeClr val="tx2"/>
                </a:solidFill>
                <a:latin typeface="Arial Rounded MT Bold" pitchFamily="34" charset="0"/>
              </a:rPr>
              <a:t>2</a:t>
            </a:r>
          </a:p>
          <a:p>
            <a:pPr>
              <a:buFont typeface="Wingdings" pitchFamily="2" charset="2"/>
              <a:buChar char="Ø"/>
            </a:pPr>
            <a:r>
              <a:rPr lang="en-GB" sz="4000" dirty="0" err="1">
                <a:solidFill>
                  <a:srgbClr val="E4F40E"/>
                </a:solidFill>
                <a:latin typeface="Arial Rounded MT Bold" pitchFamily="34" charset="0"/>
              </a:rPr>
              <a:t>Ziyarat</a:t>
            </a:r>
            <a:r>
              <a:rPr lang="en-GB" sz="4000" dirty="0">
                <a:solidFill>
                  <a:srgbClr val="E4F40E"/>
                </a:solidFill>
                <a:latin typeface="Arial Rounded MT Bold" pitchFamily="34" charset="0"/>
              </a:rPr>
              <a:t> of Imam </a:t>
            </a:r>
            <a:r>
              <a:rPr lang="en-GB" sz="4000" dirty="0" err="1">
                <a:solidFill>
                  <a:srgbClr val="E4F40E"/>
                </a:solidFill>
                <a:latin typeface="Arial Rounded MT Bold" pitchFamily="34" charset="0"/>
              </a:rPr>
              <a:t>Hussain</a:t>
            </a:r>
            <a:r>
              <a:rPr lang="en-GB" sz="4000" dirty="0">
                <a:solidFill>
                  <a:srgbClr val="E4F40E"/>
                </a:solidFill>
                <a:latin typeface="Arial Rounded MT Bold" pitchFamily="34" charset="0"/>
              </a:rPr>
              <a:t> (</a:t>
            </a:r>
            <a:r>
              <a:rPr lang="en-GB" sz="4000" dirty="0" err="1">
                <a:solidFill>
                  <a:srgbClr val="E4F40E"/>
                </a:solidFill>
                <a:latin typeface="Arial Rounded MT Bold" pitchFamily="34" charset="0"/>
              </a:rPr>
              <a:t>a.s</a:t>
            </a:r>
            <a:r>
              <a:rPr lang="en-GB" sz="4000" dirty="0">
                <a:solidFill>
                  <a:srgbClr val="E4F40E"/>
                </a:solidFill>
                <a:latin typeface="Arial Rounded MT Bold" pitchFamily="34" charset="0"/>
              </a:rPr>
              <a:t>.) </a:t>
            </a:r>
            <a:r>
              <a:rPr lang="en-GB" sz="5000" dirty="0">
                <a:solidFill>
                  <a:schemeClr val="tx2"/>
                </a:solidFill>
                <a:latin typeface="Arial Rounded MT Bold" pitchFamily="34" charset="0"/>
              </a:rPr>
              <a:t>3</a:t>
            </a:r>
            <a:endParaRPr lang="en-US" sz="5000" b="1" dirty="0">
              <a:solidFill>
                <a:schemeClr val="tx2"/>
              </a:solidFill>
              <a:latin typeface="Arial Rounded MT Bold" pitchFamily="34" charset="0"/>
              <a:cs typeface="Traditional Arabic" pitchFamily="2"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9512" y="260648"/>
            <a:ext cx="8640960" cy="5835352"/>
          </a:xfrm>
        </p:spPr>
        <p:txBody>
          <a:bodyPr/>
          <a:lstStyle/>
          <a:p>
            <a:pPr algn="ctr">
              <a:buNone/>
            </a:pPr>
            <a:r>
              <a:rPr lang="en-GB" sz="3000" dirty="0" err="1">
                <a:solidFill>
                  <a:schemeClr val="accent1">
                    <a:lumMod val="60000"/>
                    <a:lumOff val="40000"/>
                  </a:schemeClr>
                </a:solidFill>
              </a:rPr>
              <a:t>Ziyarat</a:t>
            </a:r>
            <a:r>
              <a:rPr lang="en-GB" sz="3000" dirty="0">
                <a:solidFill>
                  <a:schemeClr val="accent1">
                    <a:lumMod val="60000"/>
                    <a:lumOff val="40000"/>
                  </a:schemeClr>
                </a:solidFill>
              </a:rPr>
              <a:t> of Imam </a:t>
            </a:r>
            <a:r>
              <a:rPr lang="en-GB" sz="3000" dirty="0" err="1">
                <a:solidFill>
                  <a:schemeClr val="accent1">
                    <a:lumMod val="60000"/>
                    <a:lumOff val="40000"/>
                  </a:schemeClr>
                </a:solidFill>
              </a:rPr>
              <a:t>Husayn</a:t>
            </a:r>
            <a:r>
              <a:rPr lang="en-GB" sz="3000" dirty="0">
                <a:solidFill>
                  <a:schemeClr val="accent1">
                    <a:lumMod val="60000"/>
                    <a:lumOff val="40000"/>
                  </a:schemeClr>
                </a:solidFill>
              </a:rPr>
              <a:t> (as) is among the best actions of this night. </a:t>
            </a:r>
          </a:p>
          <a:p>
            <a:pPr algn="ctr">
              <a:buNone/>
            </a:pPr>
            <a:r>
              <a:rPr lang="en-GB" sz="3000" dirty="0">
                <a:solidFill>
                  <a:schemeClr val="accent1">
                    <a:lumMod val="60000"/>
                    <a:lumOff val="40000"/>
                  </a:schemeClr>
                </a:solidFill>
              </a:rPr>
              <a:t>The least of it is stand on a height look to your right and then to your left and sincerely say </a:t>
            </a:r>
          </a:p>
          <a:p>
            <a:pPr algn="ctr">
              <a:buNone/>
            </a:pPr>
            <a:r>
              <a:rPr lang="ar-SA" sz="4800" dirty="0">
                <a:solidFill>
                  <a:schemeClr val="tx1">
                    <a:lumMod val="20000"/>
                    <a:lumOff val="80000"/>
                  </a:schemeClr>
                </a:solidFill>
              </a:rPr>
              <a:t>"</a:t>
            </a:r>
            <a:r>
              <a:rPr lang="ar-SA" sz="4800" b="1" dirty="0">
                <a:solidFill>
                  <a:schemeClr val="tx1">
                    <a:lumMod val="20000"/>
                    <a:lumOff val="80000"/>
                  </a:schemeClr>
                </a:solidFill>
                <a:latin typeface="Traditional Arabic" pitchFamily="18" charset="-78"/>
                <a:cs typeface="Traditional Arabic" pitchFamily="18" charset="-78"/>
              </a:rPr>
              <a:t>اَلسَّلامُ عَلَیْكَ یا اَبا عَبْدِاللّهِ</a:t>
            </a:r>
            <a:endParaRPr lang="en-GB" sz="4800" b="1" dirty="0">
              <a:solidFill>
                <a:schemeClr val="tx1">
                  <a:lumMod val="20000"/>
                  <a:lumOff val="80000"/>
                </a:schemeClr>
              </a:solidFill>
              <a:latin typeface="Traditional Arabic" pitchFamily="18" charset="-78"/>
              <a:cs typeface="Traditional Arabic" pitchFamily="18" charset="-78"/>
            </a:endParaRPr>
          </a:p>
          <a:p>
            <a:pPr algn="ctr">
              <a:buNone/>
            </a:pPr>
            <a:r>
              <a:rPr lang="ar-SA" sz="4800" b="1" dirty="0">
                <a:solidFill>
                  <a:schemeClr val="tx1">
                    <a:lumMod val="20000"/>
                    <a:lumOff val="80000"/>
                  </a:schemeClr>
                </a:solidFill>
                <a:latin typeface="Traditional Arabic" pitchFamily="18" charset="-78"/>
                <a:cs typeface="Traditional Arabic" pitchFamily="18" charset="-78"/>
              </a:rPr>
              <a:t> اَلسَّلامُ عَلَیْكَ وَ رَحْمَةُاللّهِ وَ بَرَكاتُهُ</a:t>
            </a:r>
            <a:endParaRPr lang="en-GB" sz="4800" b="1" dirty="0">
              <a:solidFill>
                <a:schemeClr val="tx1">
                  <a:lumMod val="20000"/>
                  <a:lumOff val="80000"/>
                </a:schemeClr>
              </a:solidFill>
              <a:latin typeface="Traditional Arabic" pitchFamily="18" charset="-78"/>
              <a:cs typeface="Traditional Arabic" pitchFamily="18" charset="-78"/>
            </a:endParaRPr>
          </a:p>
          <a:p>
            <a:pPr algn="ctr" rtl="1">
              <a:buNone/>
            </a:pPr>
            <a:r>
              <a:rPr lang="en-GB" sz="3000" dirty="0">
                <a:solidFill>
                  <a:schemeClr val="accent1">
                    <a:lumMod val="60000"/>
                    <a:lumOff val="40000"/>
                  </a:schemeClr>
                </a:solidFill>
              </a:rPr>
              <a:t>One who addresses the Imam as such at any time will be granted the reward of a Hajj and an </a:t>
            </a:r>
            <a:r>
              <a:rPr lang="en-GB" sz="3000" dirty="0" err="1">
                <a:solidFill>
                  <a:schemeClr val="accent1">
                    <a:lumMod val="60000"/>
                    <a:lumOff val="40000"/>
                  </a:schemeClr>
                </a:solidFill>
              </a:rPr>
              <a:t>Umra</a:t>
            </a:r>
            <a:r>
              <a:rPr lang="en-GB" sz="3000" dirty="0">
                <a:solidFill>
                  <a:schemeClr val="accent1">
                    <a:lumMod val="60000"/>
                    <a:lumOff val="40000"/>
                  </a:schemeClr>
                </a:solidFill>
              </a:rPr>
              <a:t>. </a:t>
            </a:r>
          </a:p>
          <a:p>
            <a:pPr>
              <a:buNone/>
            </a:pPr>
            <a:endParaRPr lang="en-GB"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GB" dirty="0"/>
            </a:br>
            <a:endParaRPr lang="en-GB" dirty="0"/>
          </a:p>
        </p:txBody>
      </p:sp>
      <p:sp>
        <p:nvSpPr>
          <p:cNvPr id="5" name="Content Placeholder 4"/>
          <p:cNvSpPr>
            <a:spLocks noGrp="1"/>
          </p:cNvSpPr>
          <p:nvPr>
            <p:ph idx="1"/>
          </p:nvPr>
        </p:nvSpPr>
        <p:spPr>
          <a:xfrm>
            <a:off x="251520" y="1340768"/>
            <a:ext cx="8640960" cy="4755232"/>
          </a:xfrm>
        </p:spPr>
        <p:txBody>
          <a:bodyPr/>
          <a:lstStyle/>
          <a:p>
            <a:pPr algn="ctr">
              <a:buNone/>
            </a:pPr>
            <a:endParaRPr lang="en-GB" sz="4000" b="1" dirty="0">
              <a:solidFill>
                <a:schemeClr val="tx1">
                  <a:lumMod val="20000"/>
                  <a:lumOff val="80000"/>
                </a:schemeClr>
              </a:solidFill>
            </a:endParaRPr>
          </a:p>
          <a:p>
            <a:pPr algn="ctr">
              <a:buNone/>
            </a:pPr>
            <a:r>
              <a:rPr lang="en-GB" sz="6000" b="1" dirty="0">
                <a:solidFill>
                  <a:schemeClr val="tx1">
                    <a:lumMod val="20000"/>
                    <a:lumOff val="80000"/>
                  </a:schemeClr>
                </a:solidFill>
              </a:rPr>
              <a:t>4</a:t>
            </a:r>
          </a:p>
          <a:p>
            <a:pPr algn="ctr">
              <a:buNone/>
            </a:pPr>
            <a:r>
              <a:rPr lang="en-GB" sz="4000" b="1" dirty="0">
                <a:solidFill>
                  <a:srgbClr val="E4F40E"/>
                </a:solidFill>
              </a:rPr>
              <a:t>Reciting the following </a:t>
            </a:r>
            <a:r>
              <a:rPr lang="en-GB" sz="4000" b="1" dirty="0" err="1">
                <a:solidFill>
                  <a:srgbClr val="E4F40E"/>
                </a:solidFill>
              </a:rPr>
              <a:t>Dua</a:t>
            </a:r>
            <a:r>
              <a:rPr lang="en-GB" sz="4000" b="1" dirty="0">
                <a:solidFill>
                  <a:srgbClr val="E4F40E"/>
                </a:solidFill>
              </a:rPr>
              <a:t> </a:t>
            </a:r>
          </a:p>
          <a:p>
            <a:pPr algn="ctr">
              <a:buNone/>
            </a:pPr>
            <a:r>
              <a:rPr lang="en-GB" sz="4000" b="1" dirty="0">
                <a:solidFill>
                  <a:srgbClr val="E4F40E"/>
                </a:solidFill>
              </a:rPr>
              <a:t>is like visiting the Imam (as)</a:t>
            </a:r>
            <a:r>
              <a:rPr lang="en-GB" sz="4000" dirty="0">
                <a:solidFill>
                  <a:srgbClr val="E4F40E"/>
                </a:solidFil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FFFF00"/>
                </a:solidFill>
                <a:latin typeface="Traditional Arabic" pitchFamily="18" charset="-78"/>
                <a:cs typeface="Traditional Arabic" pitchFamily="18" charset="-78"/>
              </a:rPr>
              <a:t>اَللّهُمَّ بِحَقِّ لَیْلَتِنا</a:t>
            </a:r>
            <a:r>
              <a:rPr lang="en-GB" sz="6000" b="1" dirty="0">
                <a:solidFill>
                  <a:srgbClr val="FFFF00"/>
                </a:solidFill>
                <a:latin typeface="Traditional Arabic" pitchFamily="18" charset="-78"/>
                <a:cs typeface="Traditional Arabic" pitchFamily="18" charset="-78"/>
              </a:rPr>
              <a:t> </a:t>
            </a:r>
            <a:r>
              <a:rPr lang="ar-SA" sz="6000" b="1" dirty="0">
                <a:solidFill>
                  <a:srgbClr val="FFFF00"/>
                </a:solidFill>
                <a:latin typeface="Traditional Arabic" pitchFamily="18" charset="-78"/>
                <a:cs typeface="Traditional Arabic" pitchFamily="18" charset="-78"/>
              </a:rPr>
              <a:t>هَذِهِ وَ مَوْلُودِها</a:t>
            </a:r>
            <a:endParaRPr lang="en-GB" sz="6000" b="1" dirty="0">
              <a:solidFill>
                <a:srgbClr val="FFFF00"/>
              </a:solidFill>
              <a:latin typeface="Traditional Arabic" pitchFamily="18" charset="-78"/>
              <a:cs typeface="Traditional Arabic" pitchFamily="18" charset="-78"/>
            </a:endParaRPr>
          </a:p>
          <a:p>
            <a:pPr algn="ctr" rtl="1">
              <a:buNone/>
            </a:pPr>
            <a:r>
              <a:rPr lang="ar-SA" sz="6000" b="1" dirty="0">
                <a:solidFill>
                  <a:srgbClr val="FFFF00"/>
                </a:solidFill>
                <a:latin typeface="Traditional Arabic" pitchFamily="18" charset="-78"/>
                <a:ea typeface="Times New Roman"/>
                <a:cs typeface="Traditional Arabic" pitchFamily="18" charset="-78"/>
              </a:rPr>
              <a:t>وَ حُجَّتِكَ وَ مَوْعُودِهَا </a:t>
            </a:r>
            <a:r>
              <a:rPr lang="ar-SA" sz="6000" dirty="0">
                <a:solidFill>
                  <a:srgbClr val="FFFF00"/>
                </a:solidFill>
                <a:latin typeface="Traditional Arabic" pitchFamily="18" charset="-78"/>
                <a:cs typeface="Traditional Arabic" pitchFamily="18" charset="-78"/>
              </a:rPr>
              <a:t> </a:t>
            </a:r>
            <a:endParaRPr lang="en-GB" sz="6000" dirty="0">
              <a:solidFill>
                <a:srgbClr val="FFFF00"/>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O’ Allah! By this our night and by him born in it </a:t>
            </a:r>
          </a:p>
          <a:p>
            <a:pPr algn="ctr" eaLnBrk="1" hangingPunct="1">
              <a:buFontTx/>
              <a:buNone/>
            </a:pPr>
            <a:r>
              <a:rPr lang="en-GB" sz="2800" dirty="0">
                <a:solidFill>
                  <a:srgbClr val="62EC16"/>
                </a:solidFill>
                <a:latin typeface="Arial Rounded MT Bold" pitchFamily="34" charset="0"/>
              </a:rPr>
              <a:t>and by Your argument and its promised!</a:t>
            </a:r>
            <a:endParaRPr lang="en-US" sz="3000" dirty="0">
              <a:solidFill>
                <a:srgbClr val="62EC16"/>
              </a:solidFill>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FFFF00"/>
                </a:solidFill>
                <a:latin typeface="Times New Roman"/>
                <a:ea typeface="Times New Roman"/>
                <a:cs typeface="Traditional Arabic"/>
              </a:rPr>
              <a:t>الَّتى قَرَنْتَ اِلى فَضْلِها فَضْلاً فَتَمَّتْ كَلِمَتُكَ</a:t>
            </a:r>
            <a:r>
              <a:rPr lang="ar-SA" sz="6000" dirty="0">
                <a:solidFill>
                  <a:srgbClr val="FFFF00"/>
                </a:solidFill>
                <a:latin typeface="Times New Roman"/>
                <a:ea typeface="Times New Roman"/>
                <a:cs typeface="Traditional Arabic"/>
              </a:rPr>
              <a:t> </a:t>
            </a:r>
            <a:r>
              <a:rPr lang="ar-SA" sz="6000" b="1" dirty="0">
                <a:solidFill>
                  <a:srgbClr val="FFFF00"/>
                </a:solidFill>
                <a:latin typeface="Times New Roman"/>
                <a:ea typeface="Times New Roman"/>
                <a:cs typeface="Traditional Arabic"/>
              </a:rPr>
              <a:t>صِدْقاً وَ عَدْلاً لا مُبَدِّلَ لِكَلِماتِكَ</a:t>
            </a:r>
            <a:endParaRPr lang="en-US" sz="6000" b="1" dirty="0">
              <a:solidFill>
                <a:srgbClr val="FFFF00"/>
              </a:solidFill>
              <a:latin typeface="Traditional Arabic" pitchFamily="2" charset="-78"/>
              <a:cs typeface="Traditional Arabic" pitchFamily="2"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That You associated virtues to its virtue</a:t>
            </a:r>
          </a:p>
          <a:p>
            <a:pPr algn="ctr" eaLnBrk="1" hangingPunct="1">
              <a:buFontTx/>
              <a:buNone/>
            </a:pPr>
            <a:r>
              <a:rPr lang="en-GB" sz="2800" dirty="0">
                <a:solidFill>
                  <a:srgbClr val="62EC16"/>
                </a:solidFill>
                <a:latin typeface="Arial Rounded MT Bold" pitchFamily="34" charset="0"/>
              </a:rPr>
              <a:t>hence Your Word completed truly and justly </a:t>
            </a:r>
          </a:p>
          <a:p>
            <a:pPr algn="ctr" eaLnBrk="1" hangingPunct="1">
              <a:buFontTx/>
              <a:buNone/>
            </a:pPr>
            <a:r>
              <a:rPr lang="en-GB" sz="2800" dirty="0">
                <a:solidFill>
                  <a:srgbClr val="62EC16"/>
                </a:solidFill>
                <a:latin typeface="Arial Rounded MT Bold" pitchFamily="34" charset="0"/>
              </a:rPr>
              <a:t>no one can change Your Words.</a:t>
            </a:r>
            <a:endParaRPr lang="en-US" sz="3000" dirty="0">
              <a:solidFill>
                <a:srgbClr val="62EC16"/>
              </a:solidFill>
              <a:latin typeface="Arial Rounded MT Bold"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E4F40E"/>
                </a:solidFill>
                <a:latin typeface="Traditional Arabic" pitchFamily="18" charset="-78"/>
                <a:ea typeface="Times New Roman"/>
                <a:cs typeface="Traditional Arabic" pitchFamily="18" charset="-78"/>
              </a:rPr>
              <a:t>وَلا مُعَقِّبَ لاِیاَتِكَ </a:t>
            </a:r>
            <a:r>
              <a:rPr lang="ar-SA" sz="6000" b="1" dirty="0">
                <a:solidFill>
                  <a:srgbClr val="E4F40E"/>
                </a:solidFill>
                <a:latin typeface="Traditional Arabic" pitchFamily="18" charset="-78"/>
                <a:cs typeface="Traditional Arabic" pitchFamily="18" charset="-78"/>
              </a:rPr>
              <a:t>نُورُكَ الْمُتَاَلِّقُ</a:t>
            </a:r>
            <a:r>
              <a:rPr lang="en-GB" sz="6000" b="1"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وَ ضِیاَّؤُكَ الْمُشْرِقُ وَ الْعَلَمُ النُّورُ فى طَخْیاَّءِ الدَّیْجُورِ </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62EC16"/>
                </a:solidFill>
                <a:latin typeface="Arial Rounded MT Bold" pitchFamily="34" charset="0"/>
              </a:rPr>
              <a:t>And none can obscure Your signs</a:t>
            </a:r>
          </a:p>
          <a:p>
            <a:pPr algn="ctr">
              <a:buNone/>
            </a:pPr>
            <a:r>
              <a:rPr lang="en-GB" sz="2800" dirty="0">
                <a:solidFill>
                  <a:srgbClr val="62EC16"/>
                </a:solidFill>
                <a:latin typeface="Arial Rounded MT Bold" pitchFamily="34" charset="0"/>
              </a:rPr>
              <a:t>Your radiant light and Your bright light</a:t>
            </a:r>
          </a:p>
          <a:p>
            <a:pPr algn="ctr">
              <a:buNone/>
            </a:pPr>
            <a:r>
              <a:rPr lang="en-GB" sz="2800" dirty="0">
                <a:solidFill>
                  <a:srgbClr val="62EC16"/>
                </a:solidFill>
                <a:latin typeface="Arial Rounded MT Bold" pitchFamily="34" charset="0"/>
              </a:rPr>
              <a:t>And the enlightened sign in a dark night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None/>
            </a:pPr>
            <a:r>
              <a:rPr lang="ar-SA" sz="6000" b="1" dirty="0">
                <a:solidFill>
                  <a:srgbClr val="E4F40E"/>
                </a:solidFill>
                <a:latin typeface="Traditional Arabic" pitchFamily="18" charset="-78"/>
                <a:cs typeface="Traditional Arabic" pitchFamily="18" charset="-78"/>
              </a:rPr>
              <a:t>الْغَائِبُ</a:t>
            </a:r>
            <a:r>
              <a:rPr lang="en-GB" sz="6000" b="1"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الْمَسْتُورُ جَلَّ مَوْلِدُهُ وَ كَرُمَ مَحْتِدُهُ </a:t>
            </a:r>
            <a:endParaRPr lang="en-GB" sz="6000" b="1" dirty="0">
              <a:solidFill>
                <a:srgbClr val="E4F40E"/>
              </a:solidFill>
              <a:latin typeface="Traditional Arabic" pitchFamily="18" charset="-78"/>
              <a:cs typeface="Traditional Arabic" pitchFamily="18" charset="-78"/>
            </a:endParaRPr>
          </a:p>
          <a:p>
            <a:pPr algn="ctr" rtl="1" eaLnBrk="1" hangingPunct="1">
              <a:buNone/>
            </a:pPr>
            <a:r>
              <a:rPr lang="ar-SA" sz="6000" b="1" dirty="0">
                <a:solidFill>
                  <a:srgbClr val="E4F40E"/>
                </a:solidFill>
                <a:latin typeface="Traditional Arabic" pitchFamily="18" charset="-78"/>
                <a:cs typeface="Traditional Arabic" pitchFamily="18" charset="-78"/>
              </a:rPr>
              <a:t>وَالْمَلاَّئِكَةُ شُهَّدُهُ وَاللّهُ ناَصِرُهُ</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وَ مُؤَیِّدُهُ </a:t>
            </a:r>
            <a:endParaRPr lang="en-GB" sz="6000" dirty="0">
              <a:solidFill>
                <a:srgbClr val="E4F40E"/>
              </a:solidFill>
              <a:latin typeface="Traditional Arabic" pitchFamily="18" charset="-78"/>
              <a:cs typeface="Traditional Arabic" pitchFamily="18" charset="-78"/>
            </a:endParaRPr>
          </a:p>
          <a:p>
            <a:pPr algn="ctr" rtl="1" eaLnBrk="1" hangingPunct="1">
              <a:buNone/>
            </a:pP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62EC16"/>
                </a:solidFill>
                <a:latin typeface="Arial Rounded MT Bold" pitchFamily="34" charset="0"/>
              </a:rPr>
              <a:t>The unseen, the hidden, glorified was his birth, benignant was his birth  and the angels were his witness and Allah his Helper and Supporter</a:t>
            </a:r>
            <a:endParaRPr lang="en-US" sz="3000" dirty="0">
              <a:solidFill>
                <a:srgbClr val="62EC16"/>
              </a:solidFill>
              <a:latin typeface="Arial Rounded MT Bold"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E4F40E"/>
                </a:solidFill>
                <a:latin typeface="Traditional Arabic" pitchFamily="18" charset="-78"/>
                <a:cs typeface="Traditional Arabic" pitchFamily="18" charset="-78"/>
              </a:rPr>
              <a:t>اِذَا آنَ مِیعَادُهُ وَالْمَلاَّئِكَةُ اَمْدَادُهُ </a:t>
            </a:r>
            <a:endParaRPr lang="en-GB" sz="6000" b="1" dirty="0">
              <a:solidFill>
                <a:srgbClr val="E4F40E"/>
              </a:solidFill>
              <a:latin typeface="Traditional Arabic" pitchFamily="18" charset="-78"/>
              <a:cs typeface="Traditional Arabic" pitchFamily="18" charset="-78"/>
            </a:endParaRPr>
          </a:p>
          <a:p>
            <a:pPr algn="ctr" rtl="1" eaLnBrk="1" hangingPunct="1">
              <a:buFontTx/>
              <a:buNone/>
            </a:pPr>
            <a:r>
              <a:rPr lang="ar-SA" sz="6000" b="1" dirty="0">
                <a:solidFill>
                  <a:srgbClr val="E4F40E"/>
                </a:solidFill>
                <a:latin typeface="Traditional Arabic" pitchFamily="18" charset="-78"/>
                <a:cs typeface="Traditional Arabic" pitchFamily="18" charset="-78"/>
              </a:rPr>
              <a:t>سَیْفُ اللّهِ الَّذِى لاَ یَنْبوُ</a:t>
            </a:r>
            <a:endParaRPr lang="en-GB"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Then when His promise does arrive,</a:t>
            </a:r>
          </a:p>
          <a:p>
            <a:pPr algn="ctr" eaLnBrk="1" hangingPunct="1">
              <a:buFontTx/>
              <a:buNone/>
            </a:pPr>
            <a:r>
              <a:rPr lang="en-GB" sz="2800" dirty="0">
                <a:solidFill>
                  <a:srgbClr val="62EC16"/>
                </a:solidFill>
                <a:latin typeface="Arial Rounded MT Bold" pitchFamily="34" charset="0"/>
              </a:rPr>
              <a:t>and the angels be his helpers, </a:t>
            </a:r>
          </a:p>
          <a:p>
            <a:pPr algn="ctr" eaLnBrk="1" hangingPunct="1">
              <a:buFontTx/>
              <a:buNone/>
            </a:pPr>
            <a:r>
              <a:rPr lang="en-GB" sz="2800" dirty="0">
                <a:solidFill>
                  <a:srgbClr val="62EC16"/>
                </a:solidFill>
                <a:latin typeface="Arial Rounded MT Bold" pitchFamily="34" charset="0"/>
              </a:rPr>
              <a:t>the sword of Allah that never blunts</a:t>
            </a:r>
            <a:endParaRPr lang="en-US" sz="3000" dirty="0">
              <a:solidFill>
                <a:srgbClr val="62EC16"/>
              </a:solidFill>
              <a:latin typeface="Arial Rounded MT Bold"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None/>
            </a:pPr>
            <a:r>
              <a:rPr lang="ar-SA" sz="6000" b="1" dirty="0">
                <a:solidFill>
                  <a:srgbClr val="E4F40E"/>
                </a:solidFill>
                <a:latin typeface="Traditional Arabic" pitchFamily="18" charset="-78"/>
                <a:cs typeface="Traditional Arabic" pitchFamily="18" charset="-78"/>
              </a:rPr>
              <a:t>وَ نُورُهُ الَّذِى لاَ یَخْبوُ </a:t>
            </a:r>
            <a:endParaRPr lang="en-GB" sz="6000" b="1" dirty="0">
              <a:solidFill>
                <a:srgbClr val="E4F40E"/>
              </a:solidFill>
              <a:latin typeface="Traditional Arabic" pitchFamily="18" charset="-78"/>
              <a:cs typeface="Traditional Arabic" pitchFamily="18" charset="-78"/>
            </a:endParaRPr>
          </a:p>
          <a:p>
            <a:pPr algn="ctr" rtl="1" eaLnBrk="1" hangingPunct="1">
              <a:buNone/>
            </a:pPr>
            <a:r>
              <a:rPr lang="ar-SA" sz="6000" b="1" dirty="0">
                <a:solidFill>
                  <a:srgbClr val="E4F40E"/>
                </a:solidFill>
                <a:latin typeface="Traditional Arabic" pitchFamily="18" charset="-78"/>
                <a:cs typeface="Traditional Arabic" pitchFamily="18" charset="-78"/>
              </a:rPr>
              <a:t>وَ ذُوالْحِلْمِ الَّذِى لا یَصْبوُا مَدارُ الدَهْرِ</a:t>
            </a:r>
            <a:r>
              <a:rPr lang="ar-SA" sz="6000" dirty="0">
                <a:solidFill>
                  <a:srgbClr val="E4F40E"/>
                </a:solidFill>
                <a:latin typeface="Traditional Arabic" pitchFamily="18" charset="-78"/>
                <a:cs typeface="Traditional Arabic" pitchFamily="18" charset="-78"/>
              </a:rPr>
              <a:t> </a:t>
            </a:r>
            <a:endParaRPr lang="en-GB" sz="6000" dirty="0">
              <a:solidFill>
                <a:srgbClr val="E4F40E"/>
              </a:solidFill>
              <a:latin typeface="Traditional Arabic" pitchFamily="18" charset="-78"/>
              <a:cs typeface="Traditional Arabic" pitchFamily="18" charset="-78"/>
            </a:endParaRPr>
          </a:p>
          <a:p>
            <a:pPr algn="ctr" rtl="1" eaLnBrk="1" hangingPunct="1">
              <a:buFontTx/>
              <a:buNone/>
            </a:pP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His light, which never dims and that tolerant who never does vain. The axis of the creation.</a:t>
            </a:r>
            <a:endParaRPr lang="en-US" sz="3000" dirty="0">
              <a:solidFill>
                <a:srgbClr val="62EC16"/>
              </a:solidFill>
              <a:latin typeface="Arial Rounded MT Bold"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 نَوامیسُ الْعَصْرِ و َوُلاةُ الاْمْرِ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وَالْمُنَزَّلُ عَلَیْهِمْ ما یَتَنَزَّلُ فى لَیْلَةِ</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الْقَدْرِ</a:t>
            </a:r>
            <a:endParaRPr lang="en-GB" sz="6000" dirty="0">
              <a:solidFill>
                <a:srgbClr val="E4F40E"/>
              </a:solidFill>
              <a:latin typeface="Traditional Arabic" pitchFamily="18" charset="-78"/>
              <a:cs typeface="Traditional Arabic" pitchFamily="18" charset="-78"/>
            </a:endParaRPr>
          </a:p>
          <a:p>
            <a:pPr algn="ctr" rtl="1">
              <a:buNone/>
            </a:pPr>
            <a:endParaRPr lang="en-GB" sz="6000"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The honour of the time and the custodians of the command and revealed unto them is what is revealed in </a:t>
            </a:r>
            <a:r>
              <a:rPr lang="en-GB" sz="2800" i="1" dirty="0" err="1">
                <a:solidFill>
                  <a:srgbClr val="62EC16"/>
                </a:solidFill>
                <a:latin typeface="Arial Rounded MT Bold" pitchFamily="34" charset="0"/>
              </a:rPr>
              <a:t>Laylatul</a:t>
            </a:r>
            <a:r>
              <a:rPr lang="en-GB" sz="2800" i="1" dirty="0">
                <a:solidFill>
                  <a:srgbClr val="62EC16"/>
                </a:solidFill>
                <a:latin typeface="Arial Rounded MT Bold" pitchFamily="34" charset="0"/>
              </a:rPr>
              <a:t> </a:t>
            </a:r>
            <a:r>
              <a:rPr lang="en-GB" sz="2800" i="1" dirty="0" err="1">
                <a:solidFill>
                  <a:srgbClr val="62EC16"/>
                </a:solidFill>
                <a:latin typeface="Arial Rounded MT Bold" pitchFamily="34" charset="0"/>
              </a:rPr>
              <a:t>Qadr</a:t>
            </a:r>
            <a:r>
              <a:rPr lang="en-GB" sz="2800" i="1" dirty="0">
                <a:solidFill>
                  <a:srgbClr val="62EC16"/>
                </a:solidFill>
                <a:latin typeface="Arial Rounded MT Bold"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E4F40E"/>
                </a:solidFill>
                <a:latin typeface="Traditional Arabic" pitchFamily="18" charset="-78"/>
                <a:cs typeface="Traditional Arabic" pitchFamily="18" charset="-78"/>
              </a:rPr>
              <a:t>وَ اَصْحَابُ الْحَشْرِ وَالنَّشْرِ </a:t>
            </a:r>
            <a:endParaRPr lang="en-GB" sz="6000" b="1" dirty="0">
              <a:solidFill>
                <a:srgbClr val="E4F40E"/>
              </a:solidFill>
              <a:latin typeface="Traditional Arabic" pitchFamily="18" charset="-78"/>
              <a:cs typeface="Traditional Arabic" pitchFamily="18" charset="-78"/>
            </a:endParaRPr>
          </a:p>
          <a:p>
            <a:pPr algn="ctr" rtl="1" eaLnBrk="1" hangingPunct="1">
              <a:buFontTx/>
              <a:buNone/>
            </a:pPr>
            <a:r>
              <a:rPr lang="ar-SA" sz="6000" b="1" dirty="0">
                <a:solidFill>
                  <a:srgbClr val="E4F40E"/>
                </a:solidFill>
                <a:latin typeface="Traditional Arabic" pitchFamily="18" charset="-78"/>
                <a:cs typeface="Traditional Arabic" pitchFamily="18" charset="-78"/>
              </a:rPr>
              <a:t>تَراجِمَةُ وَحْیِهِ وَ وُلاةُ اَمْرِهِ وَ نَهْیِهِ</a:t>
            </a:r>
            <a:endParaRPr lang="en-GB"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The companions of the gathering and the resurrection, interpreters of His revelation and the custodians of His commands and prohibitions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اَللّهُمَّ فَصَلِّ عَلَى خَاتِمِهْم وَ قآئِمِهِمُ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الْمَسْتُورِ عَنْ عَوالِمِهِمْ</a:t>
            </a:r>
            <a:r>
              <a:rPr lang="ar-SA" sz="6000" dirty="0">
                <a:solidFill>
                  <a:srgbClr val="E4F40E"/>
                </a:solidFill>
                <a:latin typeface="Traditional Arabic" pitchFamily="18" charset="-78"/>
                <a:cs typeface="Traditional Arabic" pitchFamily="18" charset="-78"/>
              </a:rPr>
              <a:t> </a:t>
            </a:r>
            <a:endParaRPr lang="en-GB" sz="6000"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O’ Allah! Send salutations on their seal </a:t>
            </a:r>
          </a:p>
          <a:p>
            <a:pPr algn="ctr" eaLnBrk="1" hangingPunct="1">
              <a:buFontTx/>
              <a:buNone/>
            </a:pPr>
            <a:r>
              <a:rPr lang="en-GB" sz="2800" dirty="0">
                <a:solidFill>
                  <a:srgbClr val="62EC16"/>
                </a:solidFill>
                <a:latin typeface="Arial Rounded MT Bold" pitchFamily="34" charset="0"/>
              </a:rPr>
              <a:t>and their </a:t>
            </a:r>
            <a:r>
              <a:rPr lang="en-GB" sz="2800" dirty="0" err="1">
                <a:solidFill>
                  <a:srgbClr val="62EC16"/>
                </a:solidFill>
                <a:latin typeface="Arial Rounded MT Bold" pitchFamily="34" charset="0"/>
              </a:rPr>
              <a:t>Qaaim</a:t>
            </a:r>
            <a:r>
              <a:rPr lang="en-GB" sz="2800" dirty="0">
                <a:solidFill>
                  <a:srgbClr val="62EC16"/>
                </a:solidFill>
                <a:latin typeface="Arial Rounded MT Bold" pitchFamily="34" charset="0"/>
              </a:rPr>
              <a:t>, hidden from their worlds</a:t>
            </a:r>
            <a:endParaRPr lang="en-US" sz="3000" dirty="0">
              <a:solidFill>
                <a:srgbClr val="62EC16"/>
              </a:solidFill>
              <a:latin typeface="Arial Rounded MT Bold"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E4F40E"/>
                </a:solidFill>
                <a:latin typeface="Traditional Arabic" pitchFamily="18" charset="-78"/>
                <a:cs typeface="Traditional Arabic" pitchFamily="18" charset="-78"/>
              </a:rPr>
              <a:t>اَللّهُمَّ وَ اَدْرِكَ بِنا أَیّامَهُ وَظُهُورَهُ وَقِیامَهُ </a:t>
            </a:r>
            <a:endParaRPr lang="en-GB" sz="6000" b="1" dirty="0">
              <a:solidFill>
                <a:srgbClr val="E4F40E"/>
              </a:solidFill>
              <a:latin typeface="Traditional Arabic" pitchFamily="18" charset="-78"/>
              <a:cs typeface="Traditional Arabic" pitchFamily="18" charset="-78"/>
            </a:endParaRPr>
          </a:p>
          <a:p>
            <a:pPr algn="ctr" rtl="1" eaLnBrk="1" hangingPunct="1">
              <a:buFontTx/>
              <a:buNone/>
            </a:pPr>
            <a:r>
              <a:rPr lang="ar-SA" sz="6000" b="1" dirty="0">
                <a:solidFill>
                  <a:srgbClr val="E4F40E"/>
                </a:solidFill>
                <a:latin typeface="Traditional Arabic" pitchFamily="18" charset="-78"/>
                <a:cs typeface="Traditional Arabic" pitchFamily="18" charset="-78"/>
              </a:rPr>
              <a:t>وَاجْعَلْنا مِنْ اَنْصارِهِ</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O’ Allah! Make us perceive his days, his arrival, </a:t>
            </a:r>
          </a:p>
          <a:p>
            <a:pPr algn="ctr" eaLnBrk="1" hangingPunct="1">
              <a:buFontTx/>
              <a:buNone/>
            </a:pPr>
            <a:r>
              <a:rPr lang="en-GB" sz="2800" dirty="0">
                <a:solidFill>
                  <a:srgbClr val="62EC16"/>
                </a:solidFill>
                <a:latin typeface="Arial Rounded MT Bold" pitchFamily="34" charset="0"/>
              </a:rPr>
              <a:t>his rising, and make us among his helpers</a:t>
            </a:r>
            <a:endParaRPr lang="en-US" sz="3000" dirty="0">
              <a:solidFill>
                <a:srgbClr val="62EC16"/>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None/>
            </a:pPr>
            <a:r>
              <a:rPr lang="ar-SA" sz="6000" b="1" dirty="0">
                <a:solidFill>
                  <a:srgbClr val="E4F40E"/>
                </a:solidFill>
                <a:latin typeface="Traditional Arabic" pitchFamily="18" charset="-78"/>
                <a:cs typeface="Traditional Arabic" pitchFamily="18" charset="-78"/>
              </a:rPr>
              <a:t>وَاقْرِنْ ثاَرَنا بِثارِهِ وَاكْتُبْنا فىِ اَعْوانِهِ </a:t>
            </a:r>
            <a:endParaRPr lang="en-GB" sz="6000" b="1" dirty="0">
              <a:solidFill>
                <a:srgbClr val="E4F40E"/>
              </a:solidFill>
              <a:latin typeface="Traditional Arabic" pitchFamily="18" charset="-78"/>
              <a:cs typeface="Traditional Arabic" pitchFamily="18" charset="-78"/>
            </a:endParaRPr>
          </a:p>
          <a:p>
            <a:pPr algn="ctr" rtl="1" eaLnBrk="1" hangingPunct="1">
              <a:buNone/>
            </a:pPr>
            <a:r>
              <a:rPr lang="ar-SA" sz="6000" b="1" dirty="0">
                <a:solidFill>
                  <a:srgbClr val="E4F40E"/>
                </a:solidFill>
                <a:latin typeface="Traditional Arabic" pitchFamily="18" charset="-78"/>
                <a:cs typeface="Traditional Arabic" pitchFamily="18" charset="-78"/>
              </a:rPr>
              <a:t>وَ خُلَصاَّئِهِ وَ اَحْیِنا فى دَوْلَتِهِ ناَعِمینَ</a:t>
            </a:r>
            <a:r>
              <a:rPr lang="ar-SA" sz="6000" dirty="0">
                <a:solidFill>
                  <a:srgbClr val="E4F40E"/>
                </a:solidFill>
                <a:latin typeface="Traditional Arabic" pitchFamily="18" charset="-78"/>
                <a:cs typeface="Traditional Arabic" pitchFamily="18" charset="-78"/>
              </a:rPr>
              <a:t> </a:t>
            </a:r>
            <a:endParaRPr lang="en-GB" sz="6000" dirty="0">
              <a:solidFill>
                <a:srgbClr val="E4F40E"/>
              </a:solidFill>
              <a:latin typeface="Traditional Arabic" pitchFamily="18" charset="-78"/>
              <a:cs typeface="Traditional Arabic" pitchFamily="18" charset="-78"/>
            </a:endParaRPr>
          </a:p>
          <a:p>
            <a:pPr algn="ctr" rtl="1" eaLnBrk="1" hangingPunct="1">
              <a:buFontTx/>
              <a:buNone/>
            </a:pPr>
            <a:r>
              <a:rPr lang="en-GB" sz="6000" b="1" dirty="0">
                <a:solidFill>
                  <a:srgbClr val="E4F40E"/>
                </a:solidFill>
                <a:latin typeface="Traditional Arabic" pitchFamily="18" charset="-78"/>
                <a:cs typeface="Traditional Arabic" pitchFamily="18" charset="-78"/>
              </a:rPr>
              <a:t> </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join our blood claim with his blood claim</a:t>
            </a:r>
          </a:p>
          <a:p>
            <a:pPr algn="ctr" eaLnBrk="1" hangingPunct="1">
              <a:buFontTx/>
              <a:buNone/>
            </a:pPr>
            <a:r>
              <a:rPr lang="en-GB" sz="2800" dirty="0">
                <a:solidFill>
                  <a:srgbClr val="62EC16"/>
                </a:solidFill>
                <a:latin typeface="Arial Rounded MT Bold" pitchFamily="34" charset="0"/>
              </a:rPr>
              <a:t>and enlist us in his helpers and his sincere </a:t>
            </a:r>
          </a:p>
          <a:p>
            <a:pPr algn="ctr" eaLnBrk="1" hangingPunct="1">
              <a:buFontTx/>
              <a:buNone/>
            </a:pPr>
            <a:r>
              <a:rPr lang="en-GB" sz="2800" dirty="0">
                <a:solidFill>
                  <a:srgbClr val="62EC16"/>
                </a:solidFill>
                <a:latin typeface="Arial Rounded MT Bold" pitchFamily="34" charset="0"/>
              </a:rPr>
              <a:t>and animate us in his rule with favours </a:t>
            </a:r>
          </a:p>
          <a:p>
            <a:pPr algn="ctr" eaLnBrk="1" hangingPunct="1">
              <a:buFontTx/>
              <a:buNone/>
            </a:pPr>
            <a:endParaRPr lang="en-GB" sz="2800" dirty="0">
              <a:solidFill>
                <a:srgbClr val="62EC16"/>
              </a:solidFill>
              <a:latin typeface="Arial Rounded MT Bold"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 بِصُحْبَتِهِ غَانِمِینَ وَ بِحَقِّهِ قآئِمِینَ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 مِنَ السُّوَّءِ سَالِمِینَ یاَ اَرْحَمَ الرّاحِمینَ</a:t>
            </a:r>
            <a:r>
              <a:rPr lang="ar-SA" sz="6000" dirty="0">
                <a:solidFill>
                  <a:srgbClr val="E4F40E"/>
                </a:solidFill>
                <a:latin typeface="Traditional Arabic" pitchFamily="18" charset="-78"/>
                <a:cs typeface="Traditional Arabic" pitchFamily="18" charset="-78"/>
              </a:rPr>
              <a:t> </a:t>
            </a:r>
            <a:endParaRPr lang="en-GB" sz="6000"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Blessed with his association and steadfast in seeking his right and protection from the evil</a:t>
            </a:r>
          </a:p>
          <a:p>
            <a:pPr algn="ctr" eaLnBrk="1" hangingPunct="1">
              <a:buFontTx/>
              <a:buNone/>
            </a:pPr>
            <a:r>
              <a:rPr lang="en-GB" sz="2800" dirty="0">
                <a:solidFill>
                  <a:srgbClr val="62EC16"/>
                </a:solidFill>
                <a:latin typeface="Arial Rounded MT Bold" pitchFamily="34" charset="0"/>
              </a:rPr>
              <a:t>O’ Merciful of the Merciful!</a:t>
            </a:r>
            <a:endParaRPr lang="en-US" sz="3000" dirty="0">
              <a:solidFill>
                <a:srgbClr val="62EC16"/>
              </a:solidFill>
              <a:latin typeface="Arial Rounded MT Bold"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None/>
            </a:pPr>
            <a:r>
              <a:rPr lang="ar-SA" sz="6000" b="1" dirty="0">
                <a:solidFill>
                  <a:srgbClr val="E4F40E"/>
                </a:solidFill>
                <a:latin typeface="Traditional Arabic" pitchFamily="18" charset="-78"/>
                <a:cs typeface="Traditional Arabic" pitchFamily="18" charset="-78"/>
              </a:rPr>
              <a:t>وَالْحَمْدُلِلّهِ رَبِّ الْعَالَمینَ وَ صَلَواتُهُ عَلَى سَیِّدِناَ مُحَمَّدٍ</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خَاتَمِ النَّبِیّینَ وَ الْمُرْسَلینَ </a:t>
            </a:r>
            <a:endParaRPr lang="en-GB" sz="6000" b="1" dirty="0">
              <a:solidFill>
                <a:srgbClr val="E4F40E"/>
              </a:solidFill>
              <a:latin typeface="Traditional Arabic" pitchFamily="18" charset="-78"/>
              <a:cs typeface="Traditional Arabic" pitchFamily="18" charset="-78"/>
            </a:endParaRPr>
          </a:p>
          <a:p>
            <a:pPr algn="ctr" rtl="1" eaLnBrk="1" hangingPunct="1">
              <a:buFontTx/>
              <a:buNone/>
            </a:pP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all praise belongs to Allah, Lord of the Worlds</a:t>
            </a:r>
          </a:p>
          <a:p>
            <a:pPr algn="ctr" eaLnBrk="1" hangingPunct="1">
              <a:buFontTx/>
              <a:buNone/>
            </a:pPr>
            <a:r>
              <a:rPr lang="en-GB" sz="2800" dirty="0">
                <a:solidFill>
                  <a:srgbClr val="62EC16"/>
                </a:solidFill>
                <a:latin typeface="Arial Rounded MT Bold" pitchFamily="34" charset="0"/>
              </a:rPr>
              <a:t>And His salutations be upon our leader Muhammad (</a:t>
            </a:r>
            <a:r>
              <a:rPr lang="en-GB" sz="2800" dirty="0" err="1">
                <a:solidFill>
                  <a:srgbClr val="62EC16"/>
                </a:solidFill>
                <a:latin typeface="Arial Rounded MT Bold" pitchFamily="34" charset="0"/>
              </a:rPr>
              <a:t>sa</a:t>
            </a:r>
            <a:r>
              <a:rPr lang="en-GB" sz="2800" dirty="0">
                <a:solidFill>
                  <a:srgbClr val="62EC16"/>
                </a:solidFill>
                <a:latin typeface="Arial Rounded MT Bold" pitchFamily="34" charset="0"/>
              </a:rPr>
              <a:t>), Seal of the Prophets and the messengers </a:t>
            </a:r>
            <a:endParaRPr lang="en-US" sz="3000" dirty="0">
              <a:solidFill>
                <a:srgbClr val="62EC16"/>
              </a:solidFill>
              <a:latin typeface="Arial Rounded MT Bold"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None/>
            </a:pPr>
            <a:r>
              <a:rPr lang="ar-SA" sz="6000" b="1" dirty="0">
                <a:solidFill>
                  <a:srgbClr val="E4F40E"/>
                </a:solidFill>
                <a:latin typeface="Traditional Arabic" pitchFamily="18" charset="-78"/>
                <a:cs typeface="Traditional Arabic" pitchFamily="18" charset="-78"/>
              </a:rPr>
              <a:t>وَ عَلَى اَهْلِ بَیْتِهِ الصَّادِقِینَ </a:t>
            </a:r>
            <a:endParaRPr lang="en-GB" sz="6000" b="1" dirty="0">
              <a:solidFill>
                <a:srgbClr val="E4F40E"/>
              </a:solidFill>
              <a:latin typeface="Traditional Arabic" pitchFamily="18" charset="-78"/>
              <a:cs typeface="Traditional Arabic" pitchFamily="18" charset="-78"/>
            </a:endParaRPr>
          </a:p>
          <a:p>
            <a:pPr algn="ctr" rtl="1" eaLnBrk="1" hangingPunct="1">
              <a:buNone/>
            </a:pPr>
            <a:r>
              <a:rPr lang="ar-SA" sz="6000" b="1" dirty="0">
                <a:solidFill>
                  <a:srgbClr val="E4F40E"/>
                </a:solidFill>
                <a:latin typeface="Traditional Arabic" pitchFamily="18" charset="-78"/>
                <a:cs typeface="Traditional Arabic" pitchFamily="18" charset="-78"/>
              </a:rPr>
              <a:t>وَ عِتْرَتِهَ</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النّاطِقینَ</a:t>
            </a:r>
            <a:endParaRPr lang="en-GB" sz="6000" dirty="0">
              <a:solidFill>
                <a:srgbClr val="E4F40E"/>
              </a:solidFill>
              <a:latin typeface="Traditional Arabic" pitchFamily="18" charset="-78"/>
              <a:cs typeface="Traditional Arabic" pitchFamily="18" charset="-78"/>
            </a:endParaRPr>
          </a:p>
          <a:p>
            <a:pPr algn="ctr" rtl="1" eaLnBrk="1" hangingPunct="1">
              <a:buFontTx/>
              <a:buNone/>
            </a:pP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upon his </a:t>
            </a:r>
            <a:r>
              <a:rPr lang="en-GB" sz="2800" dirty="0" err="1">
                <a:solidFill>
                  <a:srgbClr val="62EC16"/>
                </a:solidFill>
                <a:latin typeface="Arial Rounded MT Bold" pitchFamily="34" charset="0"/>
              </a:rPr>
              <a:t>Ahlul</a:t>
            </a:r>
            <a:r>
              <a:rPr lang="en-GB" sz="2800" dirty="0">
                <a:solidFill>
                  <a:srgbClr val="62EC16"/>
                </a:solidFill>
                <a:latin typeface="Arial Rounded MT Bold" pitchFamily="34" charset="0"/>
              </a:rPr>
              <a:t> Bayt the true </a:t>
            </a:r>
          </a:p>
          <a:p>
            <a:pPr algn="ctr" eaLnBrk="1" hangingPunct="1">
              <a:buFontTx/>
              <a:buNone/>
            </a:pPr>
            <a:r>
              <a:rPr lang="en-GB" sz="2800" dirty="0">
                <a:solidFill>
                  <a:srgbClr val="62EC16"/>
                </a:solidFill>
                <a:latin typeface="Arial Rounded MT Bold" pitchFamily="34" charset="0"/>
              </a:rPr>
              <a:t>and upon his progeny the speakers of truth </a:t>
            </a:r>
            <a:endParaRPr lang="en-US" sz="3000" dirty="0">
              <a:solidFill>
                <a:srgbClr val="62EC16"/>
              </a:solidFill>
              <a:latin typeface="Arial Rounded MT Bold"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ar-SA" sz="6000" b="1" dirty="0">
                <a:solidFill>
                  <a:srgbClr val="E4F40E"/>
                </a:solidFill>
                <a:latin typeface="Traditional Arabic" pitchFamily="18" charset="-78"/>
                <a:cs typeface="Traditional Arabic" pitchFamily="18" charset="-78"/>
              </a:rPr>
              <a:t>وَالْعَنْ جَمِیِعَ الظَّالِمینَ </a:t>
            </a:r>
            <a:endParaRPr lang="en-GB" sz="6000" b="1" dirty="0">
              <a:solidFill>
                <a:srgbClr val="E4F40E"/>
              </a:solidFill>
              <a:latin typeface="Traditional Arabic" pitchFamily="18" charset="-78"/>
              <a:cs typeface="Traditional Arabic" pitchFamily="18" charset="-78"/>
            </a:endParaRPr>
          </a:p>
          <a:p>
            <a:pPr algn="ctr" rtl="1" eaLnBrk="1" hangingPunct="1">
              <a:buFontTx/>
              <a:buNone/>
            </a:pPr>
            <a:r>
              <a:rPr lang="ar-SA" sz="6000" b="1" dirty="0">
                <a:solidFill>
                  <a:srgbClr val="E4F40E"/>
                </a:solidFill>
                <a:latin typeface="Traditional Arabic" pitchFamily="18" charset="-78"/>
                <a:cs typeface="Traditional Arabic" pitchFamily="18" charset="-78"/>
              </a:rPr>
              <a:t>واحْكُمْ بَیْنَنا وَ بَیْنَهُمْ یاَ اَحْكَمَ الْحاكِمِینَ</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US" sz="3000" dirty="0">
                <a:solidFill>
                  <a:srgbClr val="62EC16"/>
                </a:solidFill>
                <a:latin typeface="Arial Rounded MT Bold" pitchFamily="34" charset="0"/>
              </a:rPr>
              <a:t>And curse all the oppressors and judge between us and them. O’ Judge of the Judges!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sz="6000" dirty="0"/>
              <a:t>5</a:t>
            </a:r>
          </a:p>
        </p:txBody>
      </p:sp>
      <p:sp>
        <p:nvSpPr>
          <p:cNvPr id="5" name="Content Placeholder 4"/>
          <p:cNvSpPr>
            <a:spLocks noGrp="1"/>
          </p:cNvSpPr>
          <p:nvPr>
            <p:ph idx="1"/>
          </p:nvPr>
        </p:nvSpPr>
        <p:spPr/>
        <p:txBody>
          <a:bodyPr/>
          <a:lstStyle/>
          <a:p>
            <a:pPr algn="ctr" rtl="1">
              <a:buNone/>
            </a:pPr>
            <a:endParaRPr lang="en-GB" b="1" dirty="0">
              <a:solidFill>
                <a:srgbClr val="E4F40E"/>
              </a:solidFill>
            </a:endParaRPr>
          </a:p>
          <a:p>
            <a:pPr algn="ctr" rtl="1">
              <a:buNone/>
            </a:pPr>
            <a:r>
              <a:rPr lang="en-GB" b="1" dirty="0">
                <a:solidFill>
                  <a:srgbClr val="E4F40E"/>
                </a:solidFill>
              </a:rPr>
              <a:t>Taught by Imam </a:t>
            </a:r>
            <a:r>
              <a:rPr lang="en-GB" b="1" dirty="0" err="1">
                <a:solidFill>
                  <a:srgbClr val="E4F40E"/>
                </a:solidFill>
              </a:rPr>
              <a:t>Sadiq</a:t>
            </a:r>
            <a:r>
              <a:rPr lang="en-GB" b="1" dirty="0">
                <a:solidFill>
                  <a:srgbClr val="E4F40E"/>
                </a:solidFill>
              </a:rPr>
              <a:t> (as)</a:t>
            </a:r>
            <a:endParaRPr lang="en-GB" dirty="0">
              <a:solidFill>
                <a:srgbClr val="E4F40E"/>
              </a:solidFill>
            </a:endParaRPr>
          </a:p>
          <a:p>
            <a:pPr algn="ctr" rtl="1">
              <a:buNone/>
            </a:pPr>
            <a:r>
              <a:rPr lang="en-GB" sz="4000" b="1" dirty="0">
                <a:solidFill>
                  <a:srgbClr val="66CCFF"/>
                </a:solidFill>
              </a:rPr>
              <a:t>Recite</a:t>
            </a:r>
            <a:r>
              <a:rPr lang="en-GB" b="1" dirty="0">
                <a:solidFill>
                  <a:srgbClr val="66CCFF"/>
                </a:solidFill>
              </a:rPr>
              <a:t> </a:t>
            </a:r>
            <a:endParaRPr lang="en-GB" dirty="0">
              <a:solidFill>
                <a:srgbClr val="66CCFF"/>
              </a:solidFill>
            </a:endParaRPr>
          </a:p>
          <a:p>
            <a:pPr algn="ctr">
              <a:buNone/>
            </a:pPr>
            <a:endParaRPr lang="en-GB" dirty="0">
              <a:solidFill>
                <a:srgbClr val="E4F40E"/>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FFFF00"/>
                </a:solidFill>
                <a:latin typeface="Traditional Arabic" pitchFamily="18" charset="-78"/>
                <a:cs typeface="Traditional Arabic" pitchFamily="18" charset="-78"/>
              </a:rPr>
              <a:t>اَللّهُمَّ اَنْتَ الْحَىُّ الْقَیُّومُ الْعَلِىُّ الْعَظِیمُ الْخالِقُ</a:t>
            </a:r>
            <a:r>
              <a:rPr lang="ar-SA" sz="6000" dirty="0">
                <a:solidFill>
                  <a:srgbClr val="FFFF00"/>
                </a:solidFill>
                <a:latin typeface="Traditional Arabic" pitchFamily="18" charset="-78"/>
                <a:cs typeface="Traditional Arabic" pitchFamily="18" charset="-78"/>
              </a:rPr>
              <a:t> </a:t>
            </a:r>
            <a:endParaRPr lang="en-GB" sz="6000" dirty="0">
              <a:solidFill>
                <a:srgbClr val="FFFF00"/>
              </a:solidFill>
              <a:latin typeface="Traditional Arabic" pitchFamily="18" charset="-78"/>
              <a:cs typeface="Traditional Arabic" pitchFamily="18" charset="-78"/>
            </a:endParaRPr>
          </a:p>
          <a:p>
            <a:pPr algn="ctr" rtl="1">
              <a:buNone/>
            </a:pPr>
            <a:r>
              <a:rPr lang="ar-SA" sz="6000" b="1" dirty="0">
                <a:solidFill>
                  <a:srgbClr val="FFFF00"/>
                </a:solidFill>
                <a:latin typeface="Traditional Arabic" pitchFamily="18" charset="-78"/>
                <a:cs typeface="Traditional Arabic" pitchFamily="18" charset="-78"/>
              </a:rPr>
              <a:t>الرَّازِقُ الْمُحْیِى الْمُمِیتُ الْبَدِئ</a:t>
            </a:r>
            <a:r>
              <a:rPr lang="ar-SA" sz="6000" dirty="0">
                <a:solidFill>
                  <a:srgbClr val="FFFF00"/>
                </a:solidFill>
                <a:latin typeface="Traditional Arabic" pitchFamily="18" charset="-78"/>
                <a:cs typeface="Traditional Arabic" pitchFamily="18" charset="-78"/>
              </a:rPr>
              <a:t> </a:t>
            </a:r>
            <a:r>
              <a:rPr lang="ar-SA" sz="6000" b="1" dirty="0">
                <a:solidFill>
                  <a:srgbClr val="FFFF00"/>
                </a:solidFill>
                <a:latin typeface="Traditional Arabic" pitchFamily="18" charset="-78"/>
                <a:cs typeface="Traditional Arabic" pitchFamily="18" charset="-78"/>
              </a:rPr>
              <a:t>الْبَدِیعُ</a:t>
            </a:r>
            <a:endParaRPr lang="en-GB" sz="6000" dirty="0">
              <a:solidFill>
                <a:srgbClr val="FFFF00"/>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O’ Allah! You are the Living, the Self-subsiding, the High, the Mighty, the Creator, the Provider, the Giver of life, the killer, the Initiator, the Originator</a:t>
            </a:r>
            <a:endParaRPr lang="en-US" sz="3000" dirty="0">
              <a:solidFill>
                <a:srgbClr val="62EC16"/>
              </a:solidFill>
              <a:latin typeface="Arial Rounded MT Bold"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لَكَ الْجَلالُ وَ لَكَ الْفَضْلُ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 لَكَ الْحَمْدُ وَ لَكَ الْمَنُّ</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For You is the Glory and to You is the Virtue and to You is the praise and for You is the giving</a:t>
            </a:r>
            <a:endParaRPr lang="en-US" sz="3000" dirty="0">
              <a:solidFill>
                <a:srgbClr val="62EC16"/>
              </a:solidFill>
              <a:latin typeface="Arial Rounded MT Bold"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 لَكَ الْجُودُ</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وَ لَكَ الْكَرَمُ وَ لَكَ الاْمْرُ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 لَكَ الْمَجْدُ وَ لَكَ الْشُّكْرُ</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to You is the Generosity and for You is the  Benignity. For You is the Command and to You is the  Magnificence and for you is the Gratitude.</a:t>
            </a:r>
            <a:endParaRPr lang="en-US" sz="3000" dirty="0">
              <a:solidFill>
                <a:srgbClr val="62EC16"/>
              </a:solidFill>
              <a:latin typeface="Arial Rounded MT Bold"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500" b="1" dirty="0">
                <a:solidFill>
                  <a:srgbClr val="E4F40E"/>
                </a:solidFill>
                <a:latin typeface="Traditional Arabic" pitchFamily="18" charset="-78"/>
                <a:cs typeface="Traditional Arabic" pitchFamily="18" charset="-78"/>
              </a:rPr>
              <a:t>وَحْدَكَ لاشَریكَ لَكَ</a:t>
            </a:r>
            <a:r>
              <a:rPr lang="ar-SA" sz="5500" dirty="0">
                <a:solidFill>
                  <a:srgbClr val="E4F40E"/>
                </a:solidFill>
                <a:latin typeface="Traditional Arabic" pitchFamily="18" charset="-78"/>
                <a:cs typeface="Traditional Arabic" pitchFamily="18" charset="-78"/>
              </a:rPr>
              <a:t> </a:t>
            </a:r>
            <a:r>
              <a:rPr lang="ar-SA" sz="5500" b="1" dirty="0">
                <a:solidFill>
                  <a:srgbClr val="E4F40E"/>
                </a:solidFill>
                <a:latin typeface="Traditional Arabic" pitchFamily="18" charset="-78"/>
                <a:cs typeface="Traditional Arabic" pitchFamily="18" charset="-78"/>
              </a:rPr>
              <a:t>یا واحِدُ یا اَحَدُ یاَ صَمَدُ </a:t>
            </a:r>
            <a:endParaRPr lang="en-GB" sz="5500" b="1" dirty="0">
              <a:solidFill>
                <a:srgbClr val="E4F40E"/>
              </a:solidFill>
              <a:latin typeface="Traditional Arabic" pitchFamily="18" charset="-78"/>
              <a:cs typeface="Traditional Arabic" pitchFamily="18" charset="-78"/>
            </a:endParaRPr>
          </a:p>
          <a:p>
            <a:pPr algn="ctr" rtl="1">
              <a:buNone/>
            </a:pPr>
            <a:r>
              <a:rPr lang="ar-SA" sz="5500" b="1" dirty="0">
                <a:solidFill>
                  <a:srgbClr val="E4F40E"/>
                </a:solidFill>
                <a:latin typeface="Traditional Arabic" pitchFamily="18" charset="-78"/>
                <a:cs typeface="Traditional Arabic" pitchFamily="18" charset="-78"/>
              </a:rPr>
              <a:t>یاَ مَنْ لَمْ یَلِدْ وَ لَمْ یُولَدْ وَ لَمْ یَكُنْ لَهُ</a:t>
            </a:r>
            <a:r>
              <a:rPr lang="ar-SA" sz="5500" dirty="0">
                <a:solidFill>
                  <a:srgbClr val="E4F40E"/>
                </a:solidFill>
                <a:latin typeface="Traditional Arabic" pitchFamily="18" charset="-78"/>
                <a:cs typeface="Traditional Arabic" pitchFamily="18" charset="-78"/>
              </a:rPr>
              <a:t> </a:t>
            </a:r>
            <a:r>
              <a:rPr lang="ar-SA" sz="5500" b="1" dirty="0">
                <a:solidFill>
                  <a:srgbClr val="E4F40E"/>
                </a:solidFill>
                <a:latin typeface="Traditional Arabic" pitchFamily="18" charset="-78"/>
                <a:cs typeface="Traditional Arabic" pitchFamily="18" charset="-78"/>
              </a:rPr>
              <a:t>كُفُواً اَحَدٌ</a:t>
            </a:r>
            <a:endParaRPr lang="en-US" sz="55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700" dirty="0">
                <a:solidFill>
                  <a:srgbClr val="62EC16"/>
                </a:solidFill>
                <a:latin typeface="Arial Rounded MT Bold" pitchFamily="34" charset="0"/>
              </a:rPr>
              <a:t>You are Alone, there is no partner for You. O’ One! </a:t>
            </a:r>
          </a:p>
          <a:p>
            <a:pPr algn="ctr" eaLnBrk="1" hangingPunct="1">
              <a:buFontTx/>
              <a:buNone/>
            </a:pPr>
            <a:r>
              <a:rPr lang="en-GB" sz="2700" dirty="0">
                <a:solidFill>
                  <a:srgbClr val="62EC16"/>
                </a:solidFill>
                <a:latin typeface="Arial Rounded MT Bold" pitchFamily="34" charset="0"/>
              </a:rPr>
              <a:t>O’ Absolute! O’ Eternal! O’ He! Who has not given birth nor was He born and there is none equal to Him.</a:t>
            </a:r>
            <a:endParaRPr lang="en-US" sz="2700" dirty="0">
              <a:solidFill>
                <a:srgbClr val="62EC16"/>
              </a:solidFill>
              <a:latin typeface="Arial Rounded MT Bold"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727621"/>
          </a:xfrm>
        </p:spPr>
        <p:txBody>
          <a:bodyPr/>
          <a:lstStyle/>
          <a:p>
            <a:pPr algn="ctr" rtl="1">
              <a:buNone/>
            </a:pPr>
            <a:r>
              <a:rPr lang="ar-SA" sz="6000" b="1" dirty="0">
                <a:solidFill>
                  <a:srgbClr val="E4F40E"/>
                </a:solidFill>
                <a:latin typeface="Traditional Arabic" pitchFamily="18" charset="-78"/>
                <a:cs typeface="Traditional Arabic" pitchFamily="18" charset="-78"/>
              </a:rPr>
              <a:t>صَلِّ عَلَى مُحَمَّدٍ وَ آلِ مُحَمَّدٍ</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85185"/>
            <a:ext cx="9144000" cy="1772816"/>
          </a:xfrm>
        </p:spPr>
        <p:txBody>
          <a:bodyPr/>
          <a:lstStyle/>
          <a:p>
            <a:pPr algn="ctr" eaLnBrk="1" hangingPunct="1">
              <a:buFontTx/>
              <a:buNone/>
            </a:pPr>
            <a:r>
              <a:rPr lang="en-GB" sz="2800" dirty="0">
                <a:solidFill>
                  <a:srgbClr val="62EC16"/>
                </a:solidFill>
                <a:latin typeface="Arial Rounded MT Bold" pitchFamily="34" charset="0"/>
              </a:rPr>
              <a:t>Send salutations </a:t>
            </a:r>
          </a:p>
          <a:p>
            <a:pPr algn="ctr" eaLnBrk="1" hangingPunct="1">
              <a:buFontTx/>
              <a:buNone/>
            </a:pPr>
            <a:r>
              <a:rPr lang="en-GB" sz="2800" dirty="0">
                <a:solidFill>
                  <a:srgbClr val="62EC16"/>
                </a:solidFill>
                <a:latin typeface="Arial Rounded MT Bold" pitchFamily="34" charset="0"/>
              </a:rPr>
              <a:t>upon Muhammad and his progeny</a:t>
            </a:r>
            <a:endParaRPr lang="en-US" sz="3000" dirty="0">
              <a:solidFill>
                <a:srgbClr val="62EC16"/>
              </a:solidFill>
              <a:latin typeface="Arial Rounded MT Bold"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140968"/>
            <a:ext cx="9144000" cy="1944217"/>
          </a:xfrm>
        </p:spPr>
        <p:txBody>
          <a:bodyPr/>
          <a:lstStyle/>
          <a:p>
            <a:pPr algn="ctr" rtl="1">
              <a:buNone/>
            </a:pPr>
            <a:r>
              <a:rPr lang="ar-SA" sz="6000" b="1" dirty="0">
                <a:solidFill>
                  <a:srgbClr val="E4F40E"/>
                </a:solidFill>
                <a:latin typeface="Traditional Arabic" pitchFamily="18" charset="-78"/>
                <a:cs typeface="Traditional Arabic" pitchFamily="18" charset="-78"/>
              </a:rPr>
              <a:t>وَاْغفِرْ لى وَارْحَمْنى وَاكْفِنى</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ما اَهَمَّنىِ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وَاقْضِ دَیْنى وَ وَسِّعْ عَلَىَّ فىِ رِزْقِى</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157191"/>
            <a:ext cx="9144000" cy="1700809"/>
          </a:xfrm>
        </p:spPr>
        <p:txBody>
          <a:bodyPr/>
          <a:lstStyle/>
          <a:p>
            <a:pPr algn="ctr" eaLnBrk="1" hangingPunct="1">
              <a:buFontTx/>
              <a:buNone/>
            </a:pPr>
            <a:r>
              <a:rPr lang="en-GB" sz="2800" dirty="0">
                <a:solidFill>
                  <a:srgbClr val="62EC16"/>
                </a:solidFill>
                <a:latin typeface="Arial Rounded MT Bold" pitchFamily="34" charset="0"/>
              </a:rPr>
              <a:t>And forgive me and have mercy on me and suffice me for what is important to me and pay my debts  and increase my sustenance.</a:t>
            </a:r>
            <a:endParaRPr lang="en-US" sz="3000" dirty="0">
              <a:solidFill>
                <a:srgbClr val="62EC16"/>
              </a:solidFill>
              <a:latin typeface="Arial Rounded MT Bold"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140969"/>
            <a:ext cx="9144000" cy="2016224"/>
          </a:xfrm>
        </p:spPr>
        <p:txBody>
          <a:bodyPr/>
          <a:lstStyle/>
          <a:p>
            <a:pPr algn="ctr" rtl="1">
              <a:buNone/>
            </a:pPr>
            <a:r>
              <a:rPr lang="ar-SA" sz="6000" b="1" dirty="0">
                <a:solidFill>
                  <a:srgbClr val="E4F40E"/>
                </a:solidFill>
                <a:latin typeface="Traditional Arabic" pitchFamily="18" charset="-78"/>
                <a:cs typeface="Traditional Arabic" pitchFamily="18" charset="-78"/>
              </a:rPr>
              <a:t>فَاِنَّكَ فىِ هذِهِ اللَّیْلَةِ</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كُلَّ اَمْرٍ حَكِیمٍ تَفْرُقُ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 مَنْ تَشاَّءُ مِنْ خَلْقِكَ تَرْزُقُ فَارْزُقْنى</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9"/>
            <a:ext cx="9144000" cy="1916832"/>
          </a:xfrm>
        </p:spPr>
        <p:txBody>
          <a:bodyPr/>
          <a:lstStyle/>
          <a:p>
            <a:pPr algn="ctr" eaLnBrk="1" hangingPunct="1">
              <a:buFontTx/>
              <a:buNone/>
            </a:pPr>
            <a:r>
              <a:rPr lang="en-GB" sz="2700" dirty="0">
                <a:solidFill>
                  <a:srgbClr val="62EC16"/>
                </a:solidFill>
                <a:latin typeface="Arial Rounded MT Bold" pitchFamily="34" charset="0"/>
              </a:rPr>
              <a:t>Indeed, on this night, every wise command You will decree, and You will provide sustenance to whomever You please from Your creation. </a:t>
            </a:r>
          </a:p>
          <a:p>
            <a:pPr algn="ctr" eaLnBrk="1" hangingPunct="1">
              <a:buFontTx/>
              <a:buNone/>
            </a:pPr>
            <a:r>
              <a:rPr lang="en-GB" sz="2700" dirty="0">
                <a:solidFill>
                  <a:srgbClr val="62EC16"/>
                </a:solidFill>
                <a:latin typeface="Arial Rounded MT Bold" pitchFamily="34" charset="0"/>
              </a:rPr>
              <a:t>So provide me.</a:t>
            </a:r>
            <a:endParaRPr lang="en-US" sz="2700" dirty="0">
              <a:solidFill>
                <a:srgbClr val="62EC16"/>
              </a:solidFill>
              <a:latin typeface="Arial Rounded MT Bold"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 اَنْتَ</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خَیْرُ الرّازِقینَ</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9"/>
            <a:ext cx="9144000" cy="1916832"/>
          </a:xfrm>
        </p:spPr>
        <p:txBody>
          <a:bodyPr/>
          <a:lstStyle/>
          <a:p>
            <a:pPr algn="ctr" eaLnBrk="1" hangingPunct="1">
              <a:buFontTx/>
              <a:buNone/>
            </a:pPr>
            <a:r>
              <a:rPr lang="en-GB" sz="2700" dirty="0">
                <a:solidFill>
                  <a:srgbClr val="62EC16"/>
                </a:solidFill>
                <a:latin typeface="Arial Rounded MT Bold" pitchFamily="34" charset="0"/>
              </a:rPr>
              <a:t>Indeed, </a:t>
            </a:r>
          </a:p>
          <a:p>
            <a:pPr algn="ctr" eaLnBrk="1" hangingPunct="1">
              <a:buFontTx/>
              <a:buNone/>
            </a:pPr>
            <a:r>
              <a:rPr lang="en-GB" sz="2700" dirty="0">
                <a:solidFill>
                  <a:srgbClr val="62EC16"/>
                </a:solidFill>
                <a:latin typeface="Arial Rounded MT Bold" pitchFamily="34" charset="0"/>
              </a:rPr>
              <a:t>You are the best of the providers.</a:t>
            </a:r>
            <a:endParaRPr lang="en-US" sz="2700" dirty="0">
              <a:solidFill>
                <a:srgbClr val="62EC16"/>
              </a:solidFill>
              <a:latin typeface="Arial Rounded MT Bold"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فَاِنَّكَ قُلْتَ وَ اَنْتَ خَیْرُ الْقاَّئِلینَ النّاطِقینَ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وَاسْئَلوُا اللّهَ</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مِنْ فَضْلِهِ</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And indeed You have said, </a:t>
            </a:r>
          </a:p>
          <a:p>
            <a:pPr algn="ctr" eaLnBrk="1" hangingPunct="1">
              <a:buFontTx/>
              <a:buNone/>
            </a:pPr>
            <a:r>
              <a:rPr lang="en-GB" sz="2800" dirty="0">
                <a:solidFill>
                  <a:srgbClr val="62EC16"/>
                </a:solidFill>
                <a:latin typeface="Arial Rounded MT Bold" pitchFamily="34" charset="0"/>
              </a:rPr>
              <a:t>and You are the best of those who say and utter,</a:t>
            </a:r>
          </a:p>
          <a:p>
            <a:pPr algn="ctr" eaLnBrk="1" hangingPunct="1">
              <a:buFontTx/>
              <a:buNone/>
            </a:pPr>
            <a:r>
              <a:rPr lang="en-GB" sz="2800" dirty="0">
                <a:solidFill>
                  <a:srgbClr val="62EC16"/>
                </a:solidFill>
                <a:latin typeface="Arial Rounded MT Bold" pitchFamily="34" charset="0"/>
              </a:rPr>
              <a:t> "And ask Allah through His Grace’’.</a:t>
            </a:r>
            <a:endParaRPr lang="en-US" sz="3000" dirty="0">
              <a:solidFill>
                <a:srgbClr val="62EC16"/>
              </a:solidFill>
              <a:latin typeface="Arial Rounded MT Bold"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فَمِنْ فَضْلِكَ اَسْئَلُ وَ اِیّاَكَ قَصَدْتُ وَابْنِ نَبِیِّكَ اعْتَمَدْت وَ لَكَ</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رَجَوْتُ</a:t>
            </a:r>
            <a:endParaRPr lang="en-GB" sz="6000"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85183"/>
            <a:ext cx="9144000" cy="1772817"/>
          </a:xfrm>
        </p:spPr>
        <p:txBody>
          <a:bodyPr/>
          <a:lstStyle/>
          <a:p>
            <a:pPr algn="ctr" eaLnBrk="1" hangingPunct="1">
              <a:buFontTx/>
              <a:buNone/>
            </a:pPr>
            <a:r>
              <a:rPr lang="en-GB" sz="2800" dirty="0">
                <a:solidFill>
                  <a:srgbClr val="62EC16"/>
                </a:solidFill>
                <a:latin typeface="Arial Rounded MT Bold" pitchFamily="34" charset="0"/>
                <a:cs typeface="Traditional Arabic" pitchFamily="18" charset="-78"/>
              </a:rPr>
              <a:t>So I ask You through Your Grace, and You only I have sought, and on the son of Your Prophet </a:t>
            </a:r>
          </a:p>
          <a:p>
            <a:pPr algn="ctr" eaLnBrk="1" hangingPunct="1">
              <a:buFontTx/>
              <a:buNone/>
            </a:pPr>
            <a:r>
              <a:rPr lang="en-GB" sz="2800" dirty="0">
                <a:solidFill>
                  <a:srgbClr val="62EC16"/>
                </a:solidFill>
                <a:latin typeface="Arial Rounded MT Bold" pitchFamily="34" charset="0"/>
                <a:cs typeface="Traditional Arabic" pitchFamily="18" charset="-78"/>
              </a:rPr>
              <a:t>I have relied, and You I have hoped.</a:t>
            </a:r>
            <a:endParaRPr lang="en-US" sz="3000" dirty="0">
              <a:solidFill>
                <a:srgbClr val="62EC16"/>
              </a:solidFill>
              <a:latin typeface="Arial Rounded MT Bold" pitchFamily="34" charset="0"/>
              <a:cs typeface="Traditional Arabic" pitchFamily="18"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فَارْحَمْنى یاَ اَرْحَمَ الرّاحِمینَ</a:t>
            </a:r>
            <a:endParaRPr lang="en-GB" sz="6000"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9"/>
            <a:ext cx="9144000" cy="1916832"/>
          </a:xfrm>
        </p:spPr>
        <p:txBody>
          <a:bodyPr/>
          <a:lstStyle/>
          <a:p>
            <a:pPr algn="ctr" eaLnBrk="1" hangingPunct="1">
              <a:buFontTx/>
              <a:buNone/>
            </a:pPr>
            <a:r>
              <a:rPr lang="en-GB" sz="2800" dirty="0">
                <a:solidFill>
                  <a:srgbClr val="62EC16"/>
                </a:solidFill>
                <a:latin typeface="Arial Rounded MT Bold" pitchFamily="34" charset="0"/>
                <a:cs typeface="Traditional Arabic" pitchFamily="18" charset="-78"/>
              </a:rPr>
              <a:t>Then have mercy on me, </a:t>
            </a:r>
          </a:p>
          <a:p>
            <a:pPr algn="ctr" eaLnBrk="1" hangingPunct="1">
              <a:buFontTx/>
              <a:buNone/>
            </a:pPr>
            <a:r>
              <a:rPr lang="en-GB" sz="2800" dirty="0">
                <a:solidFill>
                  <a:srgbClr val="62EC16"/>
                </a:solidFill>
                <a:latin typeface="Arial Rounded MT Bold" pitchFamily="34" charset="0"/>
                <a:cs typeface="Traditional Arabic" pitchFamily="18" charset="-78"/>
              </a:rPr>
              <a:t>O’ Merciful of the Merciful!</a:t>
            </a:r>
            <a:endParaRPr lang="en-US" sz="3000" dirty="0">
              <a:solidFill>
                <a:srgbClr val="62EC16"/>
              </a:solidFill>
              <a:latin typeface="Arial Rounded MT Bold" pitchFamily="34" charset="0"/>
              <a:cs typeface="Traditional Arabic" pitchFamily="18"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sz="6000" dirty="0"/>
              <a:t>6</a:t>
            </a:r>
          </a:p>
        </p:txBody>
      </p:sp>
      <p:sp>
        <p:nvSpPr>
          <p:cNvPr id="5" name="Content Placeholder 4"/>
          <p:cNvSpPr>
            <a:spLocks noGrp="1"/>
          </p:cNvSpPr>
          <p:nvPr>
            <p:ph idx="1"/>
          </p:nvPr>
        </p:nvSpPr>
        <p:spPr>
          <a:xfrm>
            <a:off x="0" y="1981200"/>
            <a:ext cx="9144000" cy="4114800"/>
          </a:xfrm>
        </p:spPr>
        <p:txBody>
          <a:bodyPr/>
          <a:lstStyle/>
          <a:p>
            <a:pPr algn="ctr">
              <a:buNone/>
            </a:pPr>
            <a:endParaRPr lang="en-GB" sz="4000" b="1" dirty="0">
              <a:solidFill>
                <a:schemeClr val="tx1">
                  <a:lumMod val="20000"/>
                  <a:lumOff val="80000"/>
                </a:schemeClr>
              </a:solidFill>
              <a:latin typeface="Arial Rounded MT Bold" pitchFamily="34" charset="0"/>
            </a:endParaRPr>
          </a:p>
          <a:p>
            <a:pPr algn="ctr">
              <a:buNone/>
            </a:pPr>
            <a:r>
              <a:rPr lang="en-GB" sz="4000" b="1" dirty="0">
                <a:solidFill>
                  <a:srgbClr val="E4F40E"/>
                </a:solidFill>
                <a:latin typeface="Arial Rounded MT Bold" pitchFamily="34" charset="0"/>
              </a:rPr>
              <a:t>The Prophet (</a:t>
            </a:r>
            <a:r>
              <a:rPr lang="en-GB" sz="4000" b="1" dirty="0" err="1">
                <a:solidFill>
                  <a:srgbClr val="E4F40E"/>
                </a:solidFill>
                <a:latin typeface="Arial Rounded MT Bold" pitchFamily="34" charset="0"/>
              </a:rPr>
              <a:t>sa</a:t>
            </a:r>
            <a:r>
              <a:rPr lang="en-GB" sz="4000" b="1" dirty="0">
                <a:solidFill>
                  <a:srgbClr val="E4F40E"/>
                </a:solidFill>
                <a:latin typeface="Arial Rounded MT Bold" pitchFamily="34" charset="0"/>
              </a:rPr>
              <a:t>) </a:t>
            </a:r>
          </a:p>
          <a:p>
            <a:pPr algn="ctr">
              <a:buNone/>
            </a:pPr>
            <a:r>
              <a:rPr lang="en-GB" sz="4000" b="1" dirty="0">
                <a:solidFill>
                  <a:srgbClr val="E4F40E"/>
                </a:solidFill>
                <a:latin typeface="Arial Rounded MT Bold" pitchFamily="34" charset="0"/>
              </a:rPr>
              <a:t>always recited this </a:t>
            </a:r>
            <a:r>
              <a:rPr lang="en-GB" sz="4000" b="1" dirty="0" err="1">
                <a:solidFill>
                  <a:srgbClr val="E4F40E"/>
                </a:solidFill>
                <a:latin typeface="Arial Rounded MT Bold" pitchFamily="34" charset="0"/>
              </a:rPr>
              <a:t>Dua</a:t>
            </a:r>
            <a:r>
              <a:rPr lang="en-GB" sz="4000" b="1" dirty="0">
                <a:solidFill>
                  <a:srgbClr val="E4F40E"/>
                </a:solidFill>
                <a:latin typeface="Arial Rounded MT Bold" pitchFamily="34" charset="0"/>
              </a:rPr>
              <a:t> </a:t>
            </a:r>
          </a:p>
          <a:p>
            <a:pPr algn="ctr">
              <a:buNone/>
            </a:pPr>
            <a:r>
              <a:rPr lang="en-GB" sz="4000" b="1" dirty="0">
                <a:solidFill>
                  <a:srgbClr val="E4F40E"/>
                </a:solidFill>
                <a:latin typeface="Arial Rounded MT Bold" pitchFamily="34" charset="0"/>
              </a:rPr>
              <a:t>in particular on this night</a:t>
            </a:r>
            <a:endParaRPr lang="en-GB" sz="4000" dirty="0">
              <a:solidFill>
                <a:srgbClr val="E4F40E"/>
              </a:solidFill>
              <a:latin typeface="Arial Rounded MT Bold" pitchFamily="34" charset="0"/>
            </a:endParaRPr>
          </a:p>
          <a:p>
            <a:pPr algn="ctr">
              <a:buNone/>
            </a:pPr>
            <a:endParaRPr lang="en-GB" sz="4000" dirty="0">
              <a:solidFill>
                <a:schemeClr val="tx1">
                  <a:lumMod val="20000"/>
                  <a:lumOff val="80000"/>
                </a:schemeClr>
              </a:solidFill>
              <a:latin typeface="Arial Rounded MT Bold"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اَللّهُمَّ اقْسِمْ لَناَ مِنْ خَشْیَتِكَ</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O’ Allah! </a:t>
            </a:r>
          </a:p>
          <a:p>
            <a:pPr algn="ctr" eaLnBrk="1" hangingPunct="1">
              <a:buFontTx/>
              <a:buNone/>
            </a:pPr>
            <a:r>
              <a:rPr lang="en-GB" sz="2800" dirty="0">
                <a:solidFill>
                  <a:srgbClr val="62EC16"/>
                </a:solidFill>
                <a:latin typeface="Arial Rounded MT Bold" pitchFamily="34" charset="0"/>
              </a:rPr>
              <a:t>Grant us a part of Your fear</a:t>
            </a:r>
            <a:endParaRPr lang="en-US" sz="3000" dirty="0">
              <a:solidFill>
                <a:srgbClr val="62EC16"/>
              </a:solidFill>
              <a:latin typeface="Arial Rounded MT Bold"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ما یَحُولُ بَیْنَنا</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وَ بَیْنَ مَعْصِیَتِكَ وَ مِنْ طاعَتِكَ ما تُبَلِّغُنا بِهِ رِضْوانَكَ</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That acts as a barrier between us and Your disobedience, Your obedience, </a:t>
            </a:r>
          </a:p>
          <a:p>
            <a:pPr algn="ctr" eaLnBrk="1" hangingPunct="1">
              <a:buFontTx/>
              <a:buNone/>
            </a:pPr>
            <a:r>
              <a:rPr lang="en-GB" sz="2800" dirty="0">
                <a:solidFill>
                  <a:srgbClr val="62EC16"/>
                </a:solidFill>
                <a:latin typeface="Arial Rounded MT Bold" pitchFamily="34" charset="0"/>
              </a:rPr>
              <a:t>that helps us achieve Your contentment.</a:t>
            </a:r>
            <a:endParaRPr lang="en-US" sz="3000" dirty="0">
              <a:solidFill>
                <a:srgbClr val="62EC16"/>
              </a:solidFill>
              <a:latin typeface="Arial Rounded MT Bold"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 مِنَ الْیَقینِ ما</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یَهُونُ عَلَیْنا بِهِ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مُصِیِبَاتُ الدُّنْیا</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8"/>
            <a:ext cx="9144000" cy="1916833"/>
          </a:xfrm>
        </p:spPr>
        <p:txBody>
          <a:bodyPr/>
          <a:lstStyle/>
          <a:p>
            <a:pPr algn="ctr" eaLnBrk="1" hangingPunct="1">
              <a:buFontTx/>
              <a:buNone/>
            </a:pPr>
            <a:endParaRPr lang="en-GB" sz="2800" dirty="0">
              <a:solidFill>
                <a:srgbClr val="62EC16"/>
              </a:solidFill>
              <a:latin typeface="Arial Rounded MT Bold" pitchFamily="34" charset="0"/>
            </a:endParaRPr>
          </a:p>
          <a:p>
            <a:pPr algn="ctr" eaLnBrk="1" hangingPunct="1">
              <a:buFontTx/>
              <a:buNone/>
            </a:pPr>
            <a:r>
              <a:rPr lang="en-GB" sz="2800" dirty="0">
                <a:solidFill>
                  <a:srgbClr val="62EC16"/>
                </a:solidFill>
                <a:latin typeface="Arial Rounded MT Bold" pitchFamily="34" charset="0"/>
              </a:rPr>
              <a:t>And that certainty, </a:t>
            </a:r>
          </a:p>
          <a:p>
            <a:pPr algn="ctr" eaLnBrk="1" hangingPunct="1">
              <a:buFontTx/>
              <a:buNone/>
            </a:pPr>
            <a:r>
              <a:rPr lang="en-GB" sz="2800" dirty="0">
                <a:solidFill>
                  <a:srgbClr val="62EC16"/>
                </a:solidFill>
                <a:latin typeface="Arial Rounded MT Bold" pitchFamily="34" charset="0"/>
              </a:rPr>
              <a:t>which makes the miseries of the world insignificant. </a:t>
            </a:r>
            <a:endParaRPr lang="en-US" sz="3000" dirty="0">
              <a:solidFill>
                <a:srgbClr val="62EC16"/>
              </a:solidFill>
              <a:latin typeface="Arial Rounded MT Bold"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اَللّهُمَّ اَمْتِعْناَ بِاَسْماَعِنَا وَ اَبْصاَرِناَ</a:t>
            </a:r>
            <a:r>
              <a:rPr lang="ar-SA" sz="6000" dirty="0">
                <a:solidFill>
                  <a:srgbClr val="E4F40E"/>
                </a:solidFill>
                <a:latin typeface="Traditional Arabic" pitchFamily="18" charset="-78"/>
                <a:cs typeface="Traditional Arabic" pitchFamily="18" charset="-78"/>
              </a:rPr>
              <a:t> </a:t>
            </a:r>
            <a:endParaRPr lang="en-GB" sz="6000"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 قُوَّتِناَ ماَ اَحْیَیْتَنَا</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157192"/>
            <a:ext cx="9144000" cy="1700809"/>
          </a:xfrm>
        </p:spPr>
        <p:txBody>
          <a:bodyPr/>
          <a:lstStyle/>
          <a:p>
            <a:pPr algn="ctr" eaLnBrk="1" hangingPunct="1">
              <a:buFontTx/>
              <a:buNone/>
            </a:pPr>
            <a:r>
              <a:rPr lang="en-GB" sz="2800" dirty="0">
                <a:solidFill>
                  <a:srgbClr val="62EC16"/>
                </a:solidFill>
                <a:latin typeface="Arial Rounded MT Bold" pitchFamily="34" charset="0"/>
              </a:rPr>
              <a:t>O Allah! Make us enjoy, our hearing, </a:t>
            </a:r>
          </a:p>
          <a:p>
            <a:pPr algn="ctr" eaLnBrk="1" hangingPunct="1">
              <a:buFontTx/>
              <a:buNone/>
            </a:pPr>
            <a:r>
              <a:rPr lang="en-GB" sz="2800" dirty="0">
                <a:solidFill>
                  <a:srgbClr val="62EC16"/>
                </a:solidFill>
                <a:latin typeface="Arial Rounded MT Bold" pitchFamily="34" charset="0"/>
              </a:rPr>
              <a:t>our sight and our strength </a:t>
            </a:r>
          </a:p>
          <a:p>
            <a:pPr algn="ctr" eaLnBrk="1" hangingPunct="1">
              <a:buFontTx/>
              <a:buNone/>
            </a:pPr>
            <a:r>
              <a:rPr lang="en-GB" sz="2800" dirty="0">
                <a:solidFill>
                  <a:srgbClr val="62EC16"/>
                </a:solidFill>
                <a:latin typeface="Arial Rounded MT Bold" pitchFamily="34" charset="0"/>
              </a:rPr>
              <a:t>as long as You keep us alive.</a:t>
            </a:r>
            <a:endParaRPr lang="en-US" sz="3000" dirty="0">
              <a:solidFill>
                <a:srgbClr val="62EC16"/>
              </a:solidFill>
              <a:latin typeface="Arial Rounded MT Bold"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وَاجْعَلْهُ الْوارِثَ مِنّاَ وَاجْعَلْ ثاَرَناَ عَلَىَ مَنْ ظَلَمَنا</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وَانْصُرناَ عَلىَ مَنْ عَاَدَاناَ</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Make it our inheritor and make our oppressors responsible of our blood and help us against those who show animosity to us. </a:t>
            </a:r>
            <a:endParaRPr lang="en-US" sz="3000" dirty="0">
              <a:solidFill>
                <a:srgbClr val="62EC16"/>
              </a:solidFill>
              <a:latin typeface="Arial Rounded MT Bold"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وَلاَ تَجْعَلْ مُصِیْبَتَنا فىِ دِینِنَا </a:t>
            </a:r>
            <a:endParaRPr lang="en-GB" sz="6000" b="1" dirty="0">
              <a:solidFill>
                <a:srgbClr val="E4F40E"/>
              </a:solidFill>
              <a:latin typeface="Traditional Arabic" pitchFamily="18" charset="-78"/>
              <a:cs typeface="Traditional Arabic" pitchFamily="18" charset="-78"/>
            </a:endParaRPr>
          </a:p>
          <a:p>
            <a:pPr algn="ctr" rtl="1">
              <a:buNone/>
            </a:pPr>
            <a:r>
              <a:rPr lang="ar-SA" sz="6000" b="1" dirty="0">
                <a:solidFill>
                  <a:srgbClr val="E4F40E"/>
                </a:solidFill>
                <a:latin typeface="Traditional Arabic" pitchFamily="18" charset="-78"/>
                <a:cs typeface="Traditional Arabic" pitchFamily="18" charset="-78"/>
              </a:rPr>
              <a:t>وَلاَ تَجْعَلِ</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الدُّنْیا اَكْبَرَ هَمِّنَا</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Place not our miseries in our religion and</a:t>
            </a:r>
          </a:p>
          <a:p>
            <a:pPr algn="ctr" eaLnBrk="1" hangingPunct="1">
              <a:buFontTx/>
              <a:buNone/>
            </a:pPr>
            <a:r>
              <a:rPr lang="en-GB" sz="2800" dirty="0">
                <a:solidFill>
                  <a:srgbClr val="62EC16"/>
                </a:solidFill>
                <a:latin typeface="Arial Rounded MT Bold" pitchFamily="34" charset="0"/>
              </a:rPr>
              <a:t> let not this world be our biggest concern.</a:t>
            </a:r>
            <a:endParaRPr lang="en-US" sz="3000" dirty="0">
              <a:solidFill>
                <a:srgbClr val="62EC16"/>
              </a:solidFill>
              <a:latin typeface="Arial Rounded MT Bold"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E4F40E"/>
                </a:solidFill>
                <a:latin typeface="Traditional Arabic" pitchFamily="18" charset="-78"/>
                <a:cs typeface="Traditional Arabic" pitchFamily="18" charset="-78"/>
              </a:rPr>
              <a:t>وَلاَ مَبْلَغَ عِلْمِنَا وَلاَ تُسَلِّطْ عَلَیْنا مَنْ لاَ یَرْحَمُنا</a:t>
            </a:r>
            <a:r>
              <a:rPr lang="ar-SA" sz="6000" dirty="0">
                <a:solidFill>
                  <a:srgbClr val="E4F40E"/>
                </a:solidFill>
                <a:latin typeface="Traditional Arabic" pitchFamily="18" charset="-78"/>
                <a:cs typeface="Traditional Arabic" pitchFamily="18" charset="-78"/>
              </a:rPr>
              <a:t> </a:t>
            </a:r>
            <a:r>
              <a:rPr lang="ar-SA" sz="6000" b="1" dirty="0">
                <a:solidFill>
                  <a:srgbClr val="E4F40E"/>
                </a:solidFill>
                <a:latin typeface="Traditional Arabic" pitchFamily="18" charset="-78"/>
                <a:cs typeface="Traditional Arabic" pitchFamily="18" charset="-78"/>
              </a:rPr>
              <a:t>بِرَحْمَتِكَ یا اَرْحَمَ الرّاحِمیِنَ</a:t>
            </a:r>
            <a:endParaRPr lang="en-US" sz="6000" b="1" dirty="0">
              <a:solidFill>
                <a:srgbClr val="E4F40E"/>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62EC16"/>
                </a:solidFill>
                <a:latin typeface="Arial Rounded MT Bold" pitchFamily="34" charset="0"/>
              </a:rPr>
              <a:t>Nor, the extent of our knowledge. And do not appoint over us one who has no mercy on us. </a:t>
            </a:r>
          </a:p>
          <a:p>
            <a:pPr algn="ctr" eaLnBrk="1" hangingPunct="1">
              <a:buFontTx/>
              <a:buNone/>
            </a:pPr>
            <a:r>
              <a:rPr lang="en-GB" sz="2800" dirty="0">
                <a:solidFill>
                  <a:srgbClr val="62EC16"/>
                </a:solidFill>
                <a:latin typeface="Arial Rounded MT Bold" pitchFamily="34" charset="0"/>
              </a:rPr>
              <a:t>By your mercy, O Merciful of the Merciful!</a:t>
            </a:r>
            <a:endParaRPr lang="en-US" sz="3000" dirty="0">
              <a:solidFill>
                <a:srgbClr val="62EC16"/>
              </a:solidFill>
              <a:latin typeface="Arial Rounded MT Bold"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6000" dirty="0"/>
              <a:t>7</a:t>
            </a:r>
          </a:p>
        </p:txBody>
      </p:sp>
      <p:sp>
        <p:nvSpPr>
          <p:cNvPr id="3" name="Content Placeholder 2"/>
          <p:cNvSpPr>
            <a:spLocks noGrp="1"/>
          </p:cNvSpPr>
          <p:nvPr>
            <p:ph idx="1"/>
          </p:nvPr>
        </p:nvSpPr>
        <p:spPr/>
        <p:txBody>
          <a:bodyPr/>
          <a:lstStyle/>
          <a:p>
            <a:pPr algn="ctr">
              <a:buNone/>
            </a:pPr>
            <a:r>
              <a:rPr lang="en-GB" sz="4000" b="1" dirty="0">
                <a:solidFill>
                  <a:schemeClr val="tx2"/>
                </a:solidFill>
                <a:latin typeface="Arial Rounded MT Bold" pitchFamily="34" charset="0"/>
              </a:rPr>
              <a:t> </a:t>
            </a:r>
            <a:endParaRPr lang="en-GB" sz="4000" dirty="0">
              <a:solidFill>
                <a:schemeClr val="tx2"/>
              </a:solidFill>
              <a:latin typeface="Arial Rounded MT Bold" pitchFamily="34" charset="0"/>
            </a:endParaRPr>
          </a:p>
          <a:p>
            <a:pPr algn="ctr">
              <a:buNone/>
            </a:pPr>
            <a:r>
              <a:rPr lang="en-GB" sz="4000" b="1" dirty="0">
                <a:solidFill>
                  <a:srgbClr val="E4F40E"/>
                </a:solidFill>
                <a:latin typeface="Arial Rounded MT Bold" pitchFamily="34" charset="0"/>
              </a:rPr>
              <a:t>Recite the Daily </a:t>
            </a:r>
            <a:r>
              <a:rPr lang="en-GB" sz="4000" b="1" dirty="0" err="1">
                <a:solidFill>
                  <a:srgbClr val="E4F40E"/>
                </a:solidFill>
                <a:latin typeface="Arial Rounded MT Bold" pitchFamily="34" charset="0"/>
              </a:rPr>
              <a:t>Salawat</a:t>
            </a:r>
            <a:r>
              <a:rPr lang="en-GB" sz="4000" b="1" dirty="0">
                <a:solidFill>
                  <a:srgbClr val="E4F40E"/>
                </a:solidFill>
                <a:latin typeface="Arial Rounded MT Bold" pitchFamily="34" charset="0"/>
              </a:rPr>
              <a:t> </a:t>
            </a:r>
          </a:p>
          <a:p>
            <a:pPr algn="ctr">
              <a:buNone/>
            </a:pPr>
            <a:r>
              <a:rPr lang="en-GB" sz="4000" b="1" dirty="0">
                <a:solidFill>
                  <a:srgbClr val="E4F40E"/>
                </a:solidFill>
                <a:latin typeface="Arial Rounded MT Bold" pitchFamily="34" charset="0"/>
              </a:rPr>
              <a:t>of </a:t>
            </a:r>
            <a:r>
              <a:rPr lang="en-GB" sz="4000" b="1" dirty="0" err="1">
                <a:solidFill>
                  <a:srgbClr val="E4F40E"/>
                </a:solidFill>
                <a:latin typeface="Arial Rounded MT Bold" pitchFamily="34" charset="0"/>
              </a:rPr>
              <a:t>Shaban</a:t>
            </a:r>
            <a:r>
              <a:rPr lang="en-GB" sz="4000" b="1" dirty="0">
                <a:solidFill>
                  <a:srgbClr val="E4F40E"/>
                </a:solidFill>
                <a:latin typeface="Arial Rounded MT Bold" pitchFamily="34" charset="0"/>
              </a:rPr>
              <a:t> recited at noon</a:t>
            </a:r>
            <a:endParaRPr lang="en-GB" sz="4000" dirty="0">
              <a:solidFill>
                <a:srgbClr val="E4F40E"/>
              </a:solidFill>
              <a:latin typeface="Arial Rounded MT Bold"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sz="6000" dirty="0"/>
              <a:t>8</a:t>
            </a:r>
          </a:p>
        </p:txBody>
      </p:sp>
      <p:sp>
        <p:nvSpPr>
          <p:cNvPr id="5" name="Content Placeholder 4"/>
          <p:cNvSpPr>
            <a:spLocks noGrp="1"/>
          </p:cNvSpPr>
          <p:nvPr>
            <p:ph idx="1"/>
          </p:nvPr>
        </p:nvSpPr>
        <p:spPr/>
        <p:txBody>
          <a:bodyPr/>
          <a:lstStyle/>
          <a:p>
            <a:pPr algn="ctr">
              <a:buNone/>
            </a:pPr>
            <a:endParaRPr lang="en-GB" sz="6000" dirty="0">
              <a:solidFill>
                <a:schemeClr val="tx2"/>
              </a:solidFill>
              <a:latin typeface="Arial Rounded MT Bold" pitchFamily="34" charset="0"/>
            </a:endParaRPr>
          </a:p>
          <a:p>
            <a:pPr algn="ctr">
              <a:buNone/>
            </a:pPr>
            <a:r>
              <a:rPr lang="en-GB" sz="6000" b="1" dirty="0" err="1">
                <a:solidFill>
                  <a:srgbClr val="E4F40E"/>
                </a:solidFill>
                <a:latin typeface="Arial Rounded MT Bold" pitchFamily="34" charset="0"/>
              </a:rPr>
              <a:t>Dua</a:t>
            </a:r>
            <a:r>
              <a:rPr lang="en-GB" sz="6000" b="1" dirty="0">
                <a:solidFill>
                  <a:srgbClr val="E4F40E"/>
                </a:solidFill>
                <a:latin typeface="Arial Rounded MT Bold" pitchFamily="34" charset="0"/>
              </a:rPr>
              <a:t> </a:t>
            </a:r>
            <a:r>
              <a:rPr lang="en-GB" sz="6000" b="1" dirty="0" err="1">
                <a:solidFill>
                  <a:srgbClr val="E4F40E"/>
                </a:solidFill>
                <a:latin typeface="Arial Rounded MT Bold" pitchFamily="34" charset="0"/>
              </a:rPr>
              <a:t>Kumayl</a:t>
            </a:r>
            <a:r>
              <a:rPr lang="en-GB" sz="6000" b="1" dirty="0">
                <a:solidFill>
                  <a:srgbClr val="E4F40E"/>
                </a:solidFill>
                <a:latin typeface="Arial Rounded MT Bold" pitchFamily="34" charset="0"/>
              </a:rPr>
              <a:t> </a:t>
            </a:r>
            <a:endParaRPr lang="en-GB" sz="6000" dirty="0">
              <a:solidFill>
                <a:srgbClr val="E4F40E"/>
              </a:solidFill>
              <a:latin typeface="Arial Rounded MT Bold" pitchFamily="34" charset="0"/>
            </a:endParaRPr>
          </a:p>
          <a:p>
            <a:pPr algn="ctr">
              <a:buNone/>
            </a:pPr>
            <a:endParaRPr lang="en-GB" sz="6000" dirty="0">
              <a:solidFill>
                <a:schemeClr val="tx2"/>
              </a:solidFill>
              <a:latin typeface="Arial Rounded MT Bold"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a:t>9</a:t>
            </a:r>
            <a:br>
              <a:rPr lang="en-GB" dirty="0"/>
            </a:br>
            <a:endParaRPr lang="en-GB" dirty="0"/>
          </a:p>
        </p:txBody>
      </p:sp>
      <p:sp>
        <p:nvSpPr>
          <p:cNvPr id="5" name="Content Placeholder 4"/>
          <p:cNvSpPr>
            <a:spLocks noGrp="1"/>
          </p:cNvSpPr>
          <p:nvPr>
            <p:ph idx="1"/>
          </p:nvPr>
        </p:nvSpPr>
        <p:spPr>
          <a:xfrm>
            <a:off x="0" y="1052736"/>
            <a:ext cx="9144000" cy="5805264"/>
          </a:xfrm>
        </p:spPr>
        <p:txBody>
          <a:bodyPr/>
          <a:lstStyle/>
          <a:p>
            <a:pPr algn="ctr">
              <a:buNone/>
            </a:pPr>
            <a:r>
              <a:rPr lang="en-GB" sz="4000" b="1" dirty="0">
                <a:solidFill>
                  <a:srgbClr val="E4F40E"/>
                </a:solidFill>
                <a:latin typeface="Arial Rounded MT Bold" pitchFamily="34" charset="0"/>
              </a:rPr>
              <a:t>Repeat  x 100 </a:t>
            </a:r>
            <a:endParaRPr lang="en-GB" sz="4000" dirty="0">
              <a:solidFill>
                <a:srgbClr val="E4F40E"/>
              </a:solidFill>
              <a:latin typeface="Arial Rounded MT Bold" pitchFamily="34" charset="0"/>
            </a:endParaRPr>
          </a:p>
          <a:p>
            <a:pPr>
              <a:buNone/>
            </a:pPr>
            <a:endParaRPr lang="en-GB" sz="3000" b="1" dirty="0">
              <a:solidFill>
                <a:srgbClr val="E4F40E"/>
              </a:solidFill>
              <a:latin typeface="Arial Rounded MT Bold" pitchFamily="34" charset="0"/>
            </a:endParaRPr>
          </a:p>
          <a:p>
            <a:pPr algn="ctr">
              <a:buNone/>
            </a:pPr>
            <a:r>
              <a:rPr lang="en-GB" sz="3000" b="1" dirty="0">
                <a:solidFill>
                  <a:srgbClr val="E4F40E"/>
                </a:solidFill>
                <a:latin typeface="Arial Rounded MT Bold" pitchFamily="34" charset="0"/>
              </a:rPr>
              <a:t>Forgiveness of sins &amp; granting of pledges</a:t>
            </a:r>
            <a:endParaRPr lang="en-GB" sz="3000" dirty="0">
              <a:solidFill>
                <a:srgbClr val="E4F40E"/>
              </a:solidFill>
              <a:latin typeface="Arial Rounded MT Bold" pitchFamily="34" charset="0"/>
            </a:endParaRPr>
          </a:p>
          <a:p>
            <a:pPr marL="514350" indent="-514350" algn="r" rtl="1">
              <a:buFont typeface="Wingdings" pitchFamily="2" charset="2"/>
              <a:buChar char="Ø"/>
            </a:pPr>
            <a:r>
              <a:rPr lang="en-GB" b="1" dirty="0">
                <a:solidFill>
                  <a:schemeClr val="tx2"/>
                </a:solidFill>
                <a:latin typeface="Arial Rounded MT Bold" pitchFamily="34" charset="0"/>
              </a:rPr>
              <a:t> </a:t>
            </a:r>
            <a:r>
              <a:rPr lang="ar-SA" sz="4800" b="1" dirty="0">
                <a:solidFill>
                  <a:srgbClr val="62EC16"/>
                </a:solidFill>
                <a:latin typeface="Traditional Arabic" pitchFamily="18" charset="-78"/>
                <a:cs typeface="Traditional Arabic" pitchFamily="18" charset="-78"/>
              </a:rPr>
              <a:t>سُبْحانَ اللّهِ  </a:t>
            </a:r>
            <a:endParaRPr lang="en-GB" sz="4800" b="1" dirty="0">
              <a:solidFill>
                <a:srgbClr val="62EC16"/>
              </a:solidFill>
              <a:latin typeface="Traditional Arabic" pitchFamily="18" charset="-78"/>
              <a:cs typeface="Traditional Arabic" pitchFamily="18" charset="-78"/>
            </a:endParaRPr>
          </a:p>
          <a:p>
            <a:pPr marL="742950" indent="-742950" algn="r" rtl="1">
              <a:buFont typeface="Wingdings" pitchFamily="2" charset="2"/>
              <a:buChar char="Ø"/>
            </a:pPr>
            <a:r>
              <a:rPr lang="ar-SA" sz="4800" b="1" dirty="0">
                <a:solidFill>
                  <a:srgbClr val="62EC16"/>
                </a:solidFill>
                <a:latin typeface="Traditional Arabic" pitchFamily="18" charset="-78"/>
                <a:cs typeface="Traditional Arabic" pitchFamily="18" charset="-78"/>
              </a:rPr>
              <a:t>الْحَمْدُلِلّهِ  </a:t>
            </a:r>
            <a:endParaRPr lang="en-GB" sz="4800" b="1" dirty="0">
              <a:solidFill>
                <a:srgbClr val="62EC16"/>
              </a:solidFill>
              <a:latin typeface="Traditional Arabic" pitchFamily="18" charset="-78"/>
              <a:cs typeface="Traditional Arabic" pitchFamily="18" charset="-78"/>
            </a:endParaRPr>
          </a:p>
          <a:p>
            <a:pPr marL="742950" indent="-742950" algn="r" rtl="1">
              <a:buFont typeface="Wingdings" pitchFamily="2" charset="2"/>
              <a:buChar char="Ø"/>
            </a:pPr>
            <a:r>
              <a:rPr lang="ar-SA" sz="4800" b="1" dirty="0">
                <a:solidFill>
                  <a:srgbClr val="62EC16"/>
                </a:solidFill>
                <a:latin typeface="Traditional Arabic" pitchFamily="18" charset="-78"/>
                <a:cs typeface="Traditional Arabic" pitchFamily="18" charset="-78"/>
              </a:rPr>
              <a:t>اَللّهُ اَكْبَرُ  </a:t>
            </a:r>
            <a:endParaRPr lang="en-GB" sz="4800" b="1" dirty="0">
              <a:solidFill>
                <a:srgbClr val="62EC16"/>
              </a:solidFill>
              <a:latin typeface="Traditional Arabic" pitchFamily="18" charset="-78"/>
              <a:cs typeface="Traditional Arabic" pitchFamily="18" charset="-78"/>
            </a:endParaRPr>
          </a:p>
          <a:p>
            <a:pPr marL="742950" indent="-742950" algn="r" rtl="1">
              <a:buFont typeface="Wingdings" pitchFamily="2" charset="2"/>
              <a:buChar char="Ø"/>
            </a:pPr>
            <a:r>
              <a:rPr lang="ar-SA" sz="4800" b="1" dirty="0">
                <a:solidFill>
                  <a:srgbClr val="62EC16"/>
                </a:solidFill>
                <a:latin typeface="Traditional Arabic" pitchFamily="18" charset="-78"/>
                <a:cs typeface="Traditional Arabic" pitchFamily="18" charset="-78"/>
              </a:rPr>
              <a:t>لا اِلهَ اِلا اللّهُ</a:t>
            </a:r>
            <a:endParaRPr lang="en-GB" sz="4800" dirty="0">
              <a:solidFill>
                <a:srgbClr val="62EC16"/>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a:t>10</a:t>
            </a:r>
          </a:p>
        </p:txBody>
      </p:sp>
      <p:sp>
        <p:nvSpPr>
          <p:cNvPr id="5" name="Content Placeholder 4"/>
          <p:cNvSpPr>
            <a:spLocks noGrp="1"/>
          </p:cNvSpPr>
          <p:nvPr>
            <p:ph idx="1"/>
          </p:nvPr>
        </p:nvSpPr>
        <p:spPr>
          <a:xfrm>
            <a:off x="179512" y="1196752"/>
            <a:ext cx="8712968" cy="5661248"/>
          </a:xfrm>
        </p:spPr>
        <p:txBody>
          <a:bodyPr/>
          <a:lstStyle/>
          <a:p>
            <a:pPr>
              <a:buNone/>
            </a:pPr>
            <a:r>
              <a:rPr lang="en-GB" sz="3000" b="1" dirty="0">
                <a:solidFill>
                  <a:srgbClr val="62EC16"/>
                </a:solidFill>
                <a:latin typeface="Arial Rounded MT Bold" pitchFamily="34" charset="0"/>
              </a:rPr>
              <a:t>Q- What is the best </a:t>
            </a:r>
            <a:r>
              <a:rPr lang="en-GB" sz="3000" b="1" dirty="0" err="1">
                <a:solidFill>
                  <a:srgbClr val="62EC16"/>
                </a:solidFill>
                <a:latin typeface="Arial Rounded MT Bold" pitchFamily="34" charset="0"/>
              </a:rPr>
              <a:t>Dua</a:t>
            </a:r>
            <a:r>
              <a:rPr lang="en-GB" sz="3000" b="1" dirty="0">
                <a:solidFill>
                  <a:srgbClr val="62EC16"/>
                </a:solidFill>
                <a:latin typeface="Arial Rounded MT Bold" pitchFamily="34" charset="0"/>
              </a:rPr>
              <a:t> for tonight?</a:t>
            </a:r>
            <a:endParaRPr lang="en-GB" sz="3000" dirty="0">
              <a:solidFill>
                <a:srgbClr val="62EC16"/>
              </a:solidFill>
              <a:latin typeface="Arial Rounded MT Bold" pitchFamily="34" charset="0"/>
            </a:endParaRPr>
          </a:p>
          <a:p>
            <a:pPr>
              <a:buNone/>
            </a:pPr>
            <a:r>
              <a:rPr lang="en-GB" sz="3000" b="1" dirty="0">
                <a:solidFill>
                  <a:srgbClr val="E4F40E"/>
                </a:solidFill>
                <a:latin typeface="Arial Rounded MT Bold" pitchFamily="34" charset="0"/>
              </a:rPr>
              <a:t>A – Imam </a:t>
            </a:r>
            <a:r>
              <a:rPr lang="en-GB" sz="3000" b="1" dirty="0" err="1">
                <a:solidFill>
                  <a:srgbClr val="E4F40E"/>
                </a:solidFill>
                <a:latin typeface="Arial Rounded MT Bold" pitchFamily="34" charset="0"/>
              </a:rPr>
              <a:t>Sadiq</a:t>
            </a:r>
            <a:r>
              <a:rPr lang="en-GB" sz="3000" b="1" dirty="0">
                <a:solidFill>
                  <a:srgbClr val="E4F40E"/>
                </a:solidFill>
                <a:latin typeface="Arial Rounded MT Bold" pitchFamily="34" charset="0"/>
              </a:rPr>
              <a:t> (as) replies:</a:t>
            </a:r>
            <a:endParaRPr lang="en-GB" sz="3000" dirty="0">
              <a:solidFill>
                <a:srgbClr val="E4F40E"/>
              </a:solidFill>
              <a:latin typeface="Arial Rounded MT Bold" pitchFamily="34" charset="0"/>
            </a:endParaRPr>
          </a:p>
          <a:p>
            <a:pPr>
              <a:buNone/>
            </a:pPr>
            <a:r>
              <a:rPr lang="en-GB" sz="3000" b="1" dirty="0">
                <a:solidFill>
                  <a:srgbClr val="E4F40E"/>
                </a:solidFill>
                <a:latin typeface="Arial Rounded MT Bold" pitchFamily="34" charset="0"/>
              </a:rPr>
              <a:t>After </a:t>
            </a:r>
            <a:r>
              <a:rPr lang="en-GB" sz="3000" b="1" dirty="0" err="1">
                <a:solidFill>
                  <a:srgbClr val="E4F40E"/>
                </a:solidFill>
                <a:latin typeface="Arial Rounded MT Bold" pitchFamily="34" charset="0"/>
              </a:rPr>
              <a:t>Isha</a:t>
            </a:r>
            <a:r>
              <a:rPr lang="en-GB" sz="3000" b="1" dirty="0">
                <a:solidFill>
                  <a:srgbClr val="E4F40E"/>
                </a:solidFill>
                <a:latin typeface="Arial Rounded MT Bold" pitchFamily="34" charset="0"/>
              </a:rPr>
              <a:t> Prayers offer a two </a:t>
            </a:r>
            <a:r>
              <a:rPr lang="en-GB" sz="3000" b="1" dirty="0" err="1">
                <a:solidFill>
                  <a:srgbClr val="E4F40E"/>
                </a:solidFill>
                <a:latin typeface="Arial Rounded MT Bold" pitchFamily="34" charset="0"/>
              </a:rPr>
              <a:t>rakat</a:t>
            </a:r>
            <a:r>
              <a:rPr lang="en-GB" sz="3000" b="1" dirty="0">
                <a:solidFill>
                  <a:srgbClr val="E4F40E"/>
                </a:solidFill>
                <a:latin typeface="Arial Rounded MT Bold" pitchFamily="34" charset="0"/>
              </a:rPr>
              <a:t> prayer</a:t>
            </a:r>
          </a:p>
          <a:p>
            <a:pPr>
              <a:buNone/>
            </a:pPr>
            <a:endParaRPr lang="en-GB" sz="3000" dirty="0">
              <a:solidFill>
                <a:srgbClr val="E4F40E"/>
              </a:solidFill>
              <a:latin typeface="Arial Rounded MT Bold" pitchFamily="34" charset="0"/>
            </a:endParaRPr>
          </a:p>
          <a:p>
            <a:pPr>
              <a:buNone/>
            </a:pPr>
            <a:r>
              <a:rPr lang="en-GB" sz="3000" b="1" dirty="0">
                <a:solidFill>
                  <a:srgbClr val="E4F40E"/>
                </a:solidFill>
                <a:latin typeface="Arial Rounded MT Bold" pitchFamily="34" charset="0"/>
              </a:rPr>
              <a:t>1</a:t>
            </a:r>
            <a:r>
              <a:rPr lang="en-GB" sz="3000" b="1" baseline="30000" dirty="0">
                <a:solidFill>
                  <a:srgbClr val="E4F40E"/>
                </a:solidFill>
                <a:latin typeface="Arial Rounded MT Bold" pitchFamily="34" charset="0"/>
              </a:rPr>
              <a:t>st</a:t>
            </a:r>
            <a:r>
              <a:rPr lang="en-GB" sz="3000" b="1" dirty="0">
                <a:solidFill>
                  <a:srgbClr val="E4F40E"/>
                </a:solidFill>
                <a:latin typeface="Arial Rounded MT Bold" pitchFamily="34" charset="0"/>
              </a:rPr>
              <a:t> </a:t>
            </a:r>
            <a:r>
              <a:rPr lang="en-GB" sz="3000" b="1" dirty="0" err="1">
                <a:solidFill>
                  <a:srgbClr val="E4F40E"/>
                </a:solidFill>
                <a:latin typeface="Arial Rounded MT Bold" pitchFamily="34" charset="0"/>
              </a:rPr>
              <a:t>rakat</a:t>
            </a:r>
            <a:r>
              <a:rPr lang="en-GB" sz="3000" b="1" dirty="0">
                <a:solidFill>
                  <a:srgbClr val="E4F40E"/>
                </a:solidFill>
                <a:latin typeface="Arial Rounded MT Bold" pitchFamily="34" charset="0"/>
              </a:rPr>
              <a:t> after </a:t>
            </a:r>
            <a:r>
              <a:rPr lang="en-GB" sz="3000" b="1" dirty="0" err="1">
                <a:solidFill>
                  <a:srgbClr val="E4F40E"/>
                </a:solidFill>
                <a:latin typeface="Arial Rounded MT Bold" pitchFamily="34" charset="0"/>
              </a:rPr>
              <a:t>Surat</a:t>
            </a:r>
            <a:r>
              <a:rPr lang="en-GB" sz="3000" b="1" dirty="0">
                <a:solidFill>
                  <a:srgbClr val="E4F40E"/>
                </a:solidFill>
                <a:latin typeface="Arial Rounded MT Bold" pitchFamily="34" charset="0"/>
              </a:rPr>
              <a:t> al-</a:t>
            </a:r>
            <a:r>
              <a:rPr lang="en-GB" sz="3000" b="1" dirty="0" err="1">
                <a:solidFill>
                  <a:srgbClr val="E4F40E"/>
                </a:solidFill>
                <a:latin typeface="Arial Rounded MT Bold" pitchFamily="34" charset="0"/>
              </a:rPr>
              <a:t>Hamd</a:t>
            </a:r>
            <a:r>
              <a:rPr lang="en-GB" sz="3000" b="1" dirty="0">
                <a:solidFill>
                  <a:srgbClr val="E4F40E"/>
                </a:solidFill>
                <a:latin typeface="Arial Rounded MT Bold" pitchFamily="34" charset="0"/>
              </a:rPr>
              <a:t> </a:t>
            </a:r>
          </a:p>
          <a:p>
            <a:pPr>
              <a:buNone/>
            </a:pPr>
            <a:r>
              <a:rPr lang="en-GB" sz="3000" b="1" dirty="0">
                <a:solidFill>
                  <a:srgbClr val="E4F40E"/>
                </a:solidFill>
                <a:latin typeface="Arial Rounded MT Bold" pitchFamily="34" charset="0"/>
              </a:rPr>
              <a:t>recite </a:t>
            </a:r>
            <a:r>
              <a:rPr lang="en-GB" sz="3000" b="1" dirty="0" err="1">
                <a:solidFill>
                  <a:srgbClr val="66CCFF"/>
                </a:solidFill>
                <a:latin typeface="Arial Rounded MT Bold" pitchFamily="34" charset="0"/>
              </a:rPr>
              <a:t>Surat</a:t>
            </a:r>
            <a:r>
              <a:rPr lang="en-GB" sz="3000" b="1" dirty="0">
                <a:solidFill>
                  <a:srgbClr val="66CCFF"/>
                </a:solidFill>
                <a:latin typeface="Arial Rounded MT Bold" pitchFamily="34" charset="0"/>
              </a:rPr>
              <a:t>  al-</a:t>
            </a:r>
            <a:r>
              <a:rPr lang="en-GB" sz="3000" b="1" dirty="0" err="1">
                <a:solidFill>
                  <a:srgbClr val="66CCFF"/>
                </a:solidFill>
                <a:latin typeface="Arial Rounded MT Bold" pitchFamily="34" charset="0"/>
              </a:rPr>
              <a:t>Kafiroon</a:t>
            </a:r>
            <a:r>
              <a:rPr lang="en-GB" sz="3000" b="1" dirty="0">
                <a:solidFill>
                  <a:srgbClr val="66CCFF"/>
                </a:solidFill>
                <a:latin typeface="Arial Rounded MT Bold" pitchFamily="34" charset="0"/>
              </a:rPr>
              <a:t>   </a:t>
            </a:r>
            <a:r>
              <a:rPr lang="ar-SA" sz="3000" b="1" dirty="0">
                <a:solidFill>
                  <a:srgbClr val="66CCFF"/>
                </a:solidFill>
                <a:latin typeface="Traditional Arabic" pitchFamily="18" charset="-78"/>
                <a:cs typeface="Traditional Arabic" pitchFamily="18" charset="-78"/>
              </a:rPr>
              <a:t>قُلْ یا اَیُّهَا الْكافِروُنَ</a:t>
            </a:r>
            <a:endParaRPr lang="en-GB" sz="3000" dirty="0">
              <a:solidFill>
                <a:srgbClr val="66CCFF"/>
              </a:solidFill>
              <a:latin typeface="Traditional Arabic" pitchFamily="18" charset="-78"/>
              <a:cs typeface="Traditional Arabic" pitchFamily="18" charset="-78"/>
            </a:endParaRPr>
          </a:p>
          <a:p>
            <a:pPr>
              <a:buNone/>
            </a:pPr>
            <a:r>
              <a:rPr lang="en-GB" sz="3000" b="1" dirty="0">
                <a:solidFill>
                  <a:srgbClr val="E4F40E"/>
                </a:solidFill>
                <a:latin typeface="Arial Rounded MT Bold" pitchFamily="34" charset="0"/>
              </a:rPr>
              <a:t>2</a:t>
            </a:r>
            <a:r>
              <a:rPr lang="en-GB" sz="3000" b="1" baseline="30000" dirty="0">
                <a:solidFill>
                  <a:srgbClr val="E4F40E"/>
                </a:solidFill>
                <a:latin typeface="Arial Rounded MT Bold" pitchFamily="34" charset="0"/>
              </a:rPr>
              <a:t>nd</a:t>
            </a:r>
            <a:r>
              <a:rPr lang="en-GB" sz="3000" b="1" dirty="0">
                <a:solidFill>
                  <a:srgbClr val="E4F40E"/>
                </a:solidFill>
                <a:latin typeface="Arial Rounded MT Bold" pitchFamily="34" charset="0"/>
              </a:rPr>
              <a:t> </a:t>
            </a:r>
            <a:r>
              <a:rPr lang="en-GB" sz="3000" b="1" dirty="0" err="1">
                <a:solidFill>
                  <a:srgbClr val="E4F40E"/>
                </a:solidFill>
                <a:latin typeface="Arial Rounded MT Bold" pitchFamily="34" charset="0"/>
              </a:rPr>
              <a:t>rakat</a:t>
            </a:r>
            <a:r>
              <a:rPr lang="en-GB" sz="3000" b="1" dirty="0">
                <a:solidFill>
                  <a:srgbClr val="E4F40E"/>
                </a:solidFill>
                <a:latin typeface="Arial Rounded MT Bold" pitchFamily="34" charset="0"/>
              </a:rPr>
              <a:t> after </a:t>
            </a:r>
            <a:r>
              <a:rPr lang="en-GB" sz="3000" b="1" dirty="0" err="1">
                <a:solidFill>
                  <a:srgbClr val="E4F40E"/>
                </a:solidFill>
                <a:latin typeface="Arial Rounded MT Bold" pitchFamily="34" charset="0"/>
              </a:rPr>
              <a:t>Surat</a:t>
            </a:r>
            <a:r>
              <a:rPr lang="en-GB" sz="3000" b="1" dirty="0">
                <a:solidFill>
                  <a:srgbClr val="E4F40E"/>
                </a:solidFill>
                <a:latin typeface="Arial Rounded MT Bold" pitchFamily="34" charset="0"/>
              </a:rPr>
              <a:t> al-</a:t>
            </a:r>
            <a:r>
              <a:rPr lang="en-GB" sz="3000" b="1" dirty="0" err="1">
                <a:solidFill>
                  <a:srgbClr val="E4F40E"/>
                </a:solidFill>
                <a:latin typeface="Arial Rounded MT Bold" pitchFamily="34" charset="0"/>
              </a:rPr>
              <a:t>Hamd</a:t>
            </a:r>
            <a:r>
              <a:rPr lang="en-GB" sz="3000" b="1" dirty="0">
                <a:solidFill>
                  <a:srgbClr val="E4F40E"/>
                </a:solidFill>
                <a:latin typeface="Arial Rounded MT Bold" pitchFamily="34" charset="0"/>
              </a:rPr>
              <a:t> </a:t>
            </a:r>
          </a:p>
          <a:p>
            <a:pPr>
              <a:buNone/>
            </a:pPr>
            <a:r>
              <a:rPr lang="en-GB" sz="3000" b="1" dirty="0">
                <a:solidFill>
                  <a:srgbClr val="E4F40E"/>
                </a:solidFill>
                <a:latin typeface="Arial Rounded MT Bold" pitchFamily="34" charset="0"/>
              </a:rPr>
              <a:t>recite </a:t>
            </a:r>
            <a:r>
              <a:rPr lang="en-GB" sz="3000" b="1" dirty="0" err="1">
                <a:solidFill>
                  <a:srgbClr val="66CCFF"/>
                </a:solidFill>
                <a:latin typeface="Arial Rounded MT Bold" pitchFamily="34" charset="0"/>
              </a:rPr>
              <a:t>Surat</a:t>
            </a:r>
            <a:r>
              <a:rPr lang="en-GB" sz="3000" b="1" dirty="0">
                <a:solidFill>
                  <a:srgbClr val="66CCFF"/>
                </a:solidFill>
                <a:latin typeface="Arial Rounded MT Bold" pitchFamily="34" charset="0"/>
              </a:rPr>
              <a:t> </a:t>
            </a:r>
            <a:r>
              <a:rPr lang="en-GB" sz="3000" b="1" dirty="0" err="1">
                <a:solidFill>
                  <a:srgbClr val="66CCFF"/>
                </a:solidFill>
                <a:latin typeface="Arial Rounded MT Bold" pitchFamily="34" charset="0"/>
              </a:rPr>
              <a:t>Ikhlas</a:t>
            </a:r>
            <a:r>
              <a:rPr lang="en-GB" sz="3000" b="1" dirty="0">
                <a:solidFill>
                  <a:srgbClr val="66CCFF"/>
                </a:solidFill>
                <a:latin typeface="Arial Rounded MT Bold" pitchFamily="34" charset="0"/>
              </a:rPr>
              <a:t>  </a:t>
            </a:r>
            <a:r>
              <a:rPr lang="ar-SA" sz="3000" b="1" dirty="0">
                <a:solidFill>
                  <a:srgbClr val="66CCFF"/>
                </a:solidFill>
                <a:latin typeface="Traditional Arabic" pitchFamily="18" charset="-78"/>
                <a:cs typeface="Traditional Arabic" pitchFamily="18" charset="-78"/>
              </a:rPr>
              <a:t>قُلْ هُوَ اللَّهُ أَحَدٌ</a:t>
            </a:r>
            <a:endParaRPr lang="en-GB" sz="3000" b="1" dirty="0">
              <a:solidFill>
                <a:srgbClr val="66CCFF"/>
              </a:solidFill>
              <a:latin typeface="Traditional Arabic" pitchFamily="18" charset="-78"/>
              <a:cs typeface="Traditional Arabic" pitchFamily="18" charset="-78"/>
            </a:endParaRPr>
          </a:p>
          <a:p>
            <a:pPr algn="ctr">
              <a:buNone/>
            </a:pPr>
            <a:r>
              <a:rPr lang="en-GB" b="1" dirty="0">
                <a:solidFill>
                  <a:schemeClr val="tx2"/>
                </a:solidFill>
                <a:latin typeface="Arial Rounded MT Bold" pitchFamily="34" charset="0"/>
              </a:rPr>
              <a:t>Recite </a:t>
            </a:r>
            <a:r>
              <a:rPr lang="en-GB" b="1" dirty="0" err="1">
                <a:solidFill>
                  <a:schemeClr val="tx2"/>
                </a:solidFill>
                <a:latin typeface="Arial Rounded MT Bold" pitchFamily="34" charset="0"/>
              </a:rPr>
              <a:t>Tasbeeh</a:t>
            </a:r>
            <a:r>
              <a:rPr lang="en-GB" b="1" dirty="0">
                <a:solidFill>
                  <a:schemeClr val="tx2"/>
                </a:solidFill>
                <a:latin typeface="Arial Rounded MT Bold" pitchFamily="34" charset="0"/>
              </a:rPr>
              <a:t> of </a:t>
            </a:r>
            <a:r>
              <a:rPr lang="en-GB" b="1" dirty="0" err="1">
                <a:solidFill>
                  <a:schemeClr val="tx2"/>
                </a:solidFill>
                <a:latin typeface="Arial Rounded MT Bold" pitchFamily="34" charset="0"/>
              </a:rPr>
              <a:t>Hazrat</a:t>
            </a:r>
            <a:r>
              <a:rPr lang="en-GB" b="1" dirty="0">
                <a:solidFill>
                  <a:schemeClr val="tx2"/>
                </a:solidFill>
                <a:latin typeface="Arial Rounded MT Bold" pitchFamily="34" charset="0"/>
              </a:rPr>
              <a:t> Zahra (as)</a:t>
            </a:r>
            <a:endParaRPr lang="en-GB" dirty="0">
              <a:solidFill>
                <a:schemeClr val="tx2"/>
              </a:solidFill>
              <a:latin typeface="Arial Rounded MT Bold" pitchFamily="34" charset="0"/>
            </a:endParaRPr>
          </a:p>
          <a:p>
            <a:pPr>
              <a:buNone/>
            </a:pPr>
            <a:endParaRPr lang="en-GB" dirty="0">
              <a:solidFill>
                <a:srgbClr val="E4F40E"/>
              </a:solidFill>
              <a:latin typeface="Arial Rounded MT Bold"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buNone/>
            </a:pPr>
            <a:endParaRPr lang="en-GB" sz="8000" dirty="0">
              <a:solidFill>
                <a:schemeClr val="tx2"/>
              </a:solidFill>
              <a:latin typeface="Arial Rounded MT Bold" pitchFamily="34" charset="0"/>
            </a:endParaRPr>
          </a:p>
          <a:p>
            <a:pPr algn="ctr">
              <a:buNone/>
            </a:pPr>
            <a:r>
              <a:rPr lang="en-GB" sz="8000" dirty="0">
                <a:solidFill>
                  <a:schemeClr val="tx2"/>
                </a:solidFill>
                <a:latin typeface="Arial Rounded MT Bold" pitchFamily="34" charset="0"/>
              </a:rPr>
              <a:t>Recite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یا مَنْ اِلَیْهِ مَلْجَاءُ الْعِبادِ فِى الْمُهِمّاتِ وَ اِلَیْهِ یَفْزَعُ الْخَلْقُ فىِ الْمُلِمّاتِ</a:t>
            </a:r>
            <a:endParaRPr lang="en-GB" sz="6000" dirty="0">
              <a:solidFill>
                <a:srgbClr val="62EC16"/>
              </a:solidFill>
              <a:latin typeface="Traditional Arabic" pitchFamily="18" charset="-78"/>
              <a:cs typeface="Traditional Arabic" pitchFamily="18" charset="-78"/>
            </a:endParaRPr>
          </a:p>
          <a:p>
            <a:pPr algn="ctr" rtl="1" eaLnBrk="1" hangingPunct="1">
              <a:buNone/>
            </a:pP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700" dirty="0">
                <a:solidFill>
                  <a:srgbClr val="E4F40E"/>
                </a:solidFill>
                <a:latin typeface="Arial Rounded MT Bold" pitchFamily="34" charset="0"/>
              </a:rPr>
              <a:t>O He! To </a:t>
            </a:r>
            <a:r>
              <a:rPr lang="en-US" sz="2700" dirty="0">
                <a:solidFill>
                  <a:srgbClr val="E4F40E"/>
                </a:solidFill>
                <a:latin typeface="Arial Rounded MT Bold" pitchFamily="34" charset="0"/>
              </a:rPr>
              <a:t>W</a:t>
            </a:r>
            <a:r>
              <a:rPr lang="en-GB" sz="2700" dirty="0" err="1">
                <a:solidFill>
                  <a:srgbClr val="E4F40E"/>
                </a:solidFill>
                <a:latin typeface="Arial Rounded MT Bold" pitchFamily="34" charset="0"/>
              </a:rPr>
              <a:t>hom</a:t>
            </a:r>
            <a:r>
              <a:rPr lang="en-GB" sz="2700" dirty="0">
                <a:solidFill>
                  <a:srgbClr val="E4F40E"/>
                </a:solidFill>
                <a:latin typeface="Arial Rounded MT Bold" pitchFamily="34" charset="0"/>
              </a:rPr>
              <a:t> the slaves turn to, in tough situations and unto Him  the creation seek refuge in afflictions. </a:t>
            </a:r>
          </a:p>
          <a:p>
            <a:pPr algn="ctr">
              <a:buNone/>
            </a:pPr>
            <a:r>
              <a:rPr lang="en-GB" sz="2700" dirty="0">
                <a:solidFill>
                  <a:srgbClr val="E4F40E"/>
                </a:solidFill>
                <a:latin typeface="Arial Rounded MT Bold" pitchFamily="34" charset="0"/>
              </a:rPr>
              <a:t>O’ Knower of the evident and the hidden!</a:t>
            </a:r>
          </a:p>
          <a:p>
            <a:pPr algn="ctr" eaLnBrk="1" hangingPunct="1">
              <a:buNone/>
            </a:pPr>
            <a:endParaRPr lang="en-US" sz="2700" dirty="0">
              <a:solidFill>
                <a:srgbClr val="E4F40E"/>
              </a:solidFill>
              <a:latin typeface="Arial Rounded MT Bold"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یا عالِمَ الْجَهْرِ وَالْخَفِیّاتِ وَ یا مَنْ لا تَخْفى عَلَیْهِ خَواطِرُ الاْوْهامِ</a:t>
            </a:r>
            <a:r>
              <a:rPr lang="en-GB" sz="6000" b="1"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وَ تَصَرُّفُ الْخَطَراتِ</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a:p>
            <a:pPr algn="ctr" rtl="1" eaLnBrk="1" hangingPunct="1">
              <a:buNone/>
            </a:pP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O’ He! </a:t>
            </a:r>
          </a:p>
          <a:p>
            <a:pPr algn="ctr">
              <a:buNone/>
            </a:pPr>
            <a:r>
              <a:rPr lang="en-GB" sz="2800" dirty="0">
                <a:solidFill>
                  <a:srgbClr val="E4F40E"/>
                </a:solidFill>
                <a:latin typeface="Arial Rounded MT Bold" pitchFamily="34" charset="0"/>
              </a:rPr>
              <a:t>From Him are not hidden the thoughts in minds</a:t>
            </a:r>
          </a:p>
          <a:p>
            <a:pPr algn="ctr">
              <a:buNone/>
            </a:pPr>
            <a:r>
              <a:rPr lang="en-GB" sz="2800" dirty="0">
                <a:solidFill>
                  <a:srgbClr val="E4F40E"/>
                </a:solidFill>
                <a:latin typeface="Arial Rounded MT Bold" pitchFamily="34" charset="0"/>
              </a:rPr>
              <a:t>and the disposal of these passing thoughts!</a:t>
            </a:r>
          </a:p>
          <a:p>
            <a:pPr algn="ctr" eaLnBrk="1" hangingPunct="1">
              <a:buNone/>
            </a:pPr>
            <a:endParaRPr lang="en-US" sz="2800" dirty="0">
              <a:solidFill>
                <a:srgbClr val="E4F40E"/>
              </a:solidFill>
              <a:latin typeface="Arial Rounded MT Bold"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800" b="1" dirty="0">
                <a:solidFill>
                  <a:srgbClr val="62EC16"/>
                </a:solidFill>
                <a:latin typeface="Traditional Arabic" pitchFamily="18" charset="-78"/>
                <a:cs typeface="Traditional Arabic" pitchFamily="18" charset="-78"/>
              </a:rPr>
              <a:t>یا رَبَّ الْخَلایِقِ وَالْبَرِیّاتِ یا مَنْ بِیَدِهِ مَلَكُوتُ</a:t>
            </a:r>
            <a:r>
              <a:rPr lang="ar-SA" sz="5800" dirty="0">
                <a:solidFill>
                  <a:srgbClr val="62EC16"/>
                </a:solidFill>
                <a:latin typeface="Traditional Arabic" pitchFamily="18" charset="-78"/>
                <a:cs typeface="Traditional Arabic" pitchFamily="18" charset="-78"/>
              </a:rPr>
              <a:t> </a:t>
            </a:r>
            <a:r>
              <a:rPr lang="ar-SA" sz="5800" b="1" dirty="0">
                <a:solidFill>
                  <a:srgbClr val="62EC16"/>
                </a:solidFill>
                <a:latin typeface="Traditional Arabic" pitchFamily="18" charset="-78"/>
                <a:cs typeface="Traditional Arabic" pitchFamily="18" charset="-78"/>
              </a:rPr>
              <a:t>الاْرَضینَ وَالسَّمواتِ اَنْتَ اللّهُ لا اِلهَ اِلاّ اَنْتَ</a:t>
            </a:r>
            <a:endParaRPr lang="en-GB" sz="5800" dirty="0">
              <a:solidFill>
                <a:srgbClr val="62EC16"/>
              </a:solidFill>
              <a:latin typeface="Traditional Arabic" pitchFamily="18" charset="-78"/>
              <a:cs typeface="Traditional Arabic" pitchFamily="18" charset="-78"/>
            </a:endParaRPr>
          </a:p>
          <a:p>
            <a:pPr algn="ctr" rtl="1" eaLnBrk="1" hangingPunct="1">
              <a:buNone/>
            </a:pPr>
            <a:endParaRPr lang="en-US" sz="58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O’ Lord of the creation and the creatures!</a:t>
            </a:r>
          </a:p>
          <a:p>
            <a:pPr algn="ctr">
              <a:buNone/>
            </a:pPr>
            <a:r>
              <a:rPr lang="en-GB" sz="2800" dirty="0">
                <a:solidFill>
                  <a:srgbClr val="E4F40E"/>
                </a:solidFill>
                <a:latin typeface="Arial Rounded MT Bold" pitchFamily="34" charset="0"/>
              </a:rPr>
              <a:t>O’ He Who holds the Kingdom of the earths and the skies! You are Allah, there is no God but You.</a:t>
            </a:r>
          </a:p>
          <a:p>
            <a:pPr algn="ctr" eaLnBrk="1" hangingPunct="1">
              <a:buNone/>
            </a:pPr>
            <a:endParaRPr lang="en-US" sz="3000" dirty="0">
              <a:solidFill>
                <a:srgbClr val="E4F40E"/>
              </a:solidFill>
              <a:latin typeface="Arial Rounded MT Bold"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200" b="1" dirty="0">
                <a:solidFill>
                  <a:srgbClr val="62EC16"/>
                </a:solidFill>
                <a:latin typeface="Traditional Arabic" pitchFamily="18" charset="-78"/>
                <a:cs typeface="Traditional Arabic" pitchFamily="18" charset="-78"/>
              </a:rPr>
              <a:t>اَمُتُّ اِلَیْكَ بِلا اِلهَ اِلاّ اَنْتَ</a:t>
            </a:r>
            <a:r>
              <a:rPr lang="en-GB" sz="5200" dirty="0">
                <a:solidFill>
                  <a:srgbClr val="62EC16"/>
                </a:solidFill>
                <a:latin typeface="Traditional Arabic" pitchFamily="18" charset="-78"/>
                <a:cs typeface="Traditional Arabic" pitchFamily="18" charset="-78"/>
              </a:rPr>
              <a:t> </a:t>
            </a:r>
            <a:r>
              <a:rPr lang="ar-SA" sz="5200" b="1" dirty="0">
                <a:solidFill>
                  <a:srgbClr val="62EC16"/>
                </a:solidFill>
                <a:latin typeface="Traditional Arabic" pitchFamily="18" charset="-78"/>
                <a:cs typeface="Traditional Arabic" pitchFamily="18" charset="-78"/>
              </a:rPr>
              <a:t>فَیا لا اِلهَ اِلاّ اَنْتَ اجْعَلْنى فى هِذِهِ اللَّیْلَةِ مِمَّنْ نَظَرْتَ اِلَیْهِ</a:t>
            </a:r>
            <a:r>
              <a:rPr lang="ar-SA" sz="5200" dirty="0">
                <a:solidFill>
                  <a:srgbClr val="62EC16"/>
                </a:solidFill>
                <a:latin typeface="Traditional Arabic" pitchFamily="18" charset="-78"/>
                <a:cs typeface="Traditional Arabic" pitchFamily="18" charset="-78"/>
              </a:rPr>
              <a:t> </a:t>
            </a:r>
            <a:r>
              <a:rPr lang="ar-SA" sz="5200" b="1" dirty="0">
                <a:solidFill>
                  <a:srgbClr val="62EC16"/>
                </a:solidFill>
                <a:latin typeface="Traditional Arabic" pitchFamily="18" charset="-78"/>
                <a:cs typeface="Traditional Arabic" pitchFamily="18" charset="-78"/>
              </a:rPr>
              <a:t>فَرَحِمْتَهُ</a:t>
            </a:r>
            <a:endParaRPr lang="en-US" sz="52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9"/>
            <a:ext cx="9144000" cy="1916832"/>
          </a:xfrm>
        </p:spPr>
        <p:txBody>
          <a:bodyPr/>
          <a:lstStyle/>
          <a:p>
            <a:pPr algn="ctr">
              <a:spcBef>
                <a:spcPts val="0"/>
              </a:spcBef>
              <a:buNone/>
            </a:pPr>
            <a:r>
              <a:rPr lang="en-GB" sz="2800" dirty="0">
                <a:solidFill>
                  <a:srgbClr val="E4F40E"/>
                </a:solidFill>
                <a:latin typeface="Arial Rounded MT Bold" pitchFamily="34" charset="0"/>
              </a:rPr>
              <a:t>I seek You by “There is no god but You” </a:t>
            </a:r>
          </a:p>
          <a:p>
            <a:pPr algn="ctr">
              <a:spcBef>
                <a:spcPts val="0"/>
              </a:spcBef>
              <a:buNone/>
            </a:pPr>
            <a:r>
              <a:rPr lang="en-GB" sz="2800" dirty="0">
                <a:solidFill>
                  <a:srgbClr val="E4F40E"/>
                </a:solidFill>
                <a:latin typeface="Arial Rounded MT Bold" pitchFamily="34" charset="0"/>
              </a:rPr>
              <a:t>therefore O’ "There is no god but You”</a:t>
            </a:r>
          </a:p>
          <a:p>
            <a:pPr algn="ctr">
              <a:spcBef>
                <a:spcPts val="0"/>
              </a:spcBef>
              <a:buNone/>
            </a:pPr>
            <a:r>
              <a:rPr lang="en-GB" sz="2800" dirty="0">
                <a:solidFill>
                  <a:srgbClr val="E4F40E"/>
                </a:solidFill>
                <a:latin typeface="Arial Rounded MT Bold" pitchFamily="34" charset="0"/>
              </a:rPr>
              <a:t>On this night make me  among those </a:t>
            </a:r>
          </a:p>
          <a:p>
            <a:pPr algn="ctr">
              <a:spcBef>
                <a:spcPts val="0"/>
              </a:spcBef>
              <a:buNone/>
            </a:pPr>
            <a:r>
              <a:rPr lang="en-GB" sz="2800" dirty="0">
                <a:solidFill>
                  <a:srgbClr val="E4F40E"/>
                </a:solidFill>
                <a:latin typeface="Arial Rounded MT Bold" pitchFamily="34" charset="0"/>
              </a:rPr>
              <a:t>who You looked at and had mercy upon.</a:t>
            </a:r>
            <a:endParaRPr lang="en-US" sz="3000" dirty="0">
              <a:solidFill>
                <a:srgbClr val="E4F40E"/>
              </a:solidFill>
              <a:latin typeface="Arial Rounded MT Bold"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500" b="1" dirty="0">
                <a:solidFill>
                  <a:srgbClr val="62EC16"/>
                </a:solidFill>
                <a:latin typeface="Traditional Arabic" pitchFamily="18" charset="-78"/>
                <a:cs typeface="Traditional Arabic" pitchFamily="18" charset="-78"/>
              </a:rPr>
              <a:t>وَ سَمِعْتَ دُعاَّئَهُ فَاَجَبْتَهُ وَ عَلِمْتَ اسْتِقَالَتَهُ فَاَقَلْتَهُ</a:t>
            </a:r>
            <a:r>
              <a:rPr lang="ar-SA" sz="5500" dirty="0">
                <a:solidFill>
                  <a:srgbClr val="62EC16"/>
                </a:solidFill>
                <a:latin typeface="Traditional Arabic" pitchFamily="18" charset="-78"/>
                <a:cs typeface="Traditional Arabic" pitchFamily="18" charset="-78"/>
              </a:rPr>
              <a:t> </a:t>
            </a:r>
            <a:r>
              <a:rPr lang="ar-SA" sz="5500" b="1" dirty="0">
                <a:solidFill>
                  <a:srgbClr val="62EC16"/>
                </a:solidFill>
                <a:latin typeface="Traditional Arabic" pitchFamily="18" charset="-78"/>
                <a:cs typeface="Traditional Arabic" pitchFamily="18" charset="-78"/>
              </a:rPr>
              <a:t>وَ تَجاَوَزْتَ عَنْ سَالِفِ خَطِیئَتِه وَ عَظِیمِ جَرِیرَتِهِ </a:t>
            </a:r>
            <a:endParaRPr lang="en-US" sz="55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And heard his supplication and accepted it and</a:t>
            </a:r>
          </a:p>
          <a:p>
            <a:pPr algn="ctr">
              <a:buNone/>
            </a:pPr>
            <a:r>
              <a:rPr lang="en-GB" sz="2800" dirty="0">
                <a:solidFill>
                  <a:srgbClr val="E4F40E"/>
                </a:solidFill>
                <a:latin typeface="Arial Rounded MT Bold" pitchFamily="34" charset="0"/>
              </a:rPr>
              <a:t>knowing his regret accepted and overlooked his past misdeeds and great mistakes.</a:t>
            </a:r>
          </a:p>
          <a:p>
            <a:pPr algn="ctr" eaLnBrk="1" hangingPunct="1">
              <a:buNone/>
            </a:pPr>
            <a:endParaRPr lang="en-US" sz="3000" dirty="0">
              <a:solidFill>
                <a:srgbClr val="E4F40E"/>
              </a:solidFill>
              <a:latin typeface="Arial Rounded MT Bold"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فَقَدِ اسْتَجَرْتُ بِكَ</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مِنْ ذُنُوبىِ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 لَجَاْتُ اِلَیْكَ فىِ سَتْرِ عُیُوبى </a:t>
            </a:r>
            <a:endParaRPr lang="en-GB"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Therefore, I seek refuge in You from my sins</a:t>
            </a:r>
          </a:p>
          <a:p>
            <a:pPr algn="ctr">
              <a:buNone/>
            </a:pPr>
            <a:r>
              <a:rPr lang="en-GB" sz="2800" dirty="0">
                <a:solidFill>
                  <a:srgbClr val="E4F40E"/>
                </a:solidFill>
                <a:latin typeface="Arial Rounded MT Bold" pitchFamily="34" charset="0"/>
              </a:rPr>
              <a:t>and I surrender myself to You to hide my faults. </a:t>
            </a:r>
          </a:p>
          <a:p>
            <a:pPr algn="ctr">
              <a:buNone/>
            </a:pPr>
            <a:endParaRPr lang="en-GB" sz="2800" dirty="0">
              <a:solidFill>
                <a:srgbClr val="E4F40E"/>
              </a:solidFill>
              <a:latin typeface="Arial Rounded MT Bold" pitchFamily="34" charset="0"/>
            </a:endParaRPr>
          </a:p>
          <a:p>
            <a:pPr algn="ctr" eaLnBrk="1" hangingPunct="1">
              <a:buNone/>
            </a:pPr>
            <a:endParaRPr lang="en-US" sz="3000" dirty="0">
              <a:solidFill>
                <a:srgbClr val="E4F40E"/>
              </a:solidFill>
              <a:latin typeface="Arial Rounded MT Bold"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اَللّهُمَّ فَجُدْ عَلَىَّ بِكَرَمِكَ</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وَ فَضْلِكَ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وَاحْطُطْ خَطَایاَىَ بِحِلْمِكَ وَ عَفْوِكَ</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O Allah! Favour me with Your Benignity and Grace</a:t>
            </a:r>
          </a:p>
          <a:p>
            <a:pPr algn="ctr">
              <a:buNone/>
            </a:pPr>
            <a:r>
              <a:rPr lang="en-GB" sz="2800" dirty="0">
                <a:solidFill>
                  <a:srgbClr val="E4F40E"/>
                </a:solidFill>
                <a:latin typeface="Arial Rounded MT Bold" pitchFamily="34" charset="0"/>
              </a:rPr>
              <a:t>and shed my sins by Your Generosity and Pardon.</a:t>
            </a:r>
          </a:p>
          <a:p>
            <a:pPr algn="ctr">
              <a:buNone/>
            </a:pPr>
            <a:endParaRPr lang="en-GB" sz="2800" dirty="0">
              <a:solidFill>
                <a:srgbClr val="E4F40E"/>
              </a:solidFill>
              <a:latin typeface="Arial Rounded MT Bold"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تَغَمَّدْنىِ فىِ هذِهِ</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اللَّیْلَةِ بِسَابِغِ كَراَمَتِكَ</a:t>
            </a:r>
            <a:endParaRPr lang="en-GB" sz="6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869161"/>
            <a:ext cx="9144000" cy="1988840"/>
          </a:xfrm>
        </p:spPr>
        <p:txBody>
          <a:bodyPr/>
          <a:lstStyle/>
          <a:p>
            <a:pPr algn="ctr" eaLnBrk="1" hangingPunct="1">
              <a:buFontTx/>
              <a:buNone/>
            </a:pPr>
            <a:r>
              <a:rPr lang="en-GB" sz="2800" dirty="0">
                <a:solidFill>
                  <a:srgbClr val="E4F40E"/>
                </a:solidFill>
                <a:latin typeface="Arial Rounded MT Bold" pitchFamily="34" charset="0"/>
              </a:rPr>
              <a:t>And cover me in this night </a:t>
            </a:r>
          </a:p>
          <a:p>
            <a:pPr algn="ctr" eaLnBrk="1" hangingPunct="1">
              <a:buFontTx/>
              <a:buNone/>
            </a:pPr>
            <a:r>
              <a:rPr lang="en-GB" sz="2800" dirty="0">
                <a:solidFill>
                  <a:srgbClr val="E4F40E"/>
                </a:solidFill>
                <a:latin typeface="Arial Rounded MT Bold" pitchFamily="34" charset="0"/>
              </a:rPr>
              <a:t>with Your abundant generosity.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وَاجْعَلْنى فِیهَا مِنْ اَوْلِیاَّئِكَ الَّذِینَ اجْتَبَیْتَهُمْ</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لِطَاَعَتِكَ وَاخْتَرْتَهُمْ لِعِباَدَتِكَ</a:t>
            </a:r>
            <a:endParaRPr lang="en-GB" sz="6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85183"/>
            <a:ext cx="9144000" cy="1772817"/>
          </a:xfrm>
        </p:spPr>
        <p:txBody>
          <a:bodyPr/>
          <a:lstStyle/>
          <a:p>
            <a:pPr algn="ctr" eaLnBrk="1" hangingPunct="1">
              <a:buFontTx/>
              <a:buNone/>
            </a:pPr>
            <a:r>
              <a:rPr lang="en-GB" sz="2800" dirty="0">
                <a:solidFill>
                  <a:srgbClr val="E4F40E"/>
                </a:solidFill>
                <a:latin typeface="Arial Rounded MT Bold" pitchFamily="34" charset="0"/>
              </a:rPr>
              <a:t>And make me in it among Your noble who You chose for Your obedience and selected for Your worship.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en-GB" sz="5500" b="1" dirty="0">
                <a:solidFill>
                  <a:srgbClr val="62EC16"/>
                </a:solidFill>
                <a:latin typeface="Traditional Arabic" pitchFamily="18" charset="-78"/>
                <a:cs typeface="Traditional Arabic" pitchFamily="18" charset="-78"/>
              </a:rPr>
              <a:t> </a:t>
            </a:r>
            <a:r>
              <a:rPr lang="ar-SA" sz="5500" b="1" dirty="0">
                <a:solidFill>
                  <a:srgbClr val="62EC16"/>
                </a:solidFill>
                <a:latin typeface="Traditional Arabic" pitchFamily="18" charset="-78"/>
                <a:cs typeface="Traditional Arabic" pitchFamily="18" charset="-78"/>
              </a:rPr>
              <a:t> وَ جَعَلْتَهُمْ خَاَلِصَتَكَ وَ صِفْوَتَكَ</a:t>
            </a:r>
            <a:r>
              <a:rPr lang="ar-SA" sz="5500" dirty="0">
                <a:solidFill>
                  <a:srgbClr val="62EC16"/>
                </a:solidFill>
                <a:latin typeface="Traditional Arabic" pitchFamily="18" charset="-78"/>
                <a:cs typeface="Traditional Arabic" pitchFamily="18" charset="-78"/>
              </a:rPr>
              <a:t> </a:t>
            </a:r>
            <a:r>
              <a:rPr lang="ar-SA" sz="5500" b="1" dirty="0">
                <a:solidFill>
                  <a:srgbClr val="62EC16"/>
                </a:solidFill>
                <a:latin typeface="Traditional Arabic" pitchFamily="18" charset="-78"/>
                <a:cs typeface="Traditional Arabic" pitchFamily="18" charset="-78"/>
              </a:rPr>
              <a:t>اَللّهُمَّ اجْعَلْنى مِمَّنْ سَعَدَ جَدُّهُ وَ تَوَفَّرَ مِنَ الْخَیْراتِ حَظُّهُ </a:t>
            </a:r>
            <a:endParaRPr lang="en-GB" sz="55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E4F40E"/>
                </a:solidFill>
                <a:latin typeface="Arial Rounded MT Bold" pitchFamily="34" charset="0"/>
              </a:rPr>
              <a:t>And made them Your sincere and Your chosen.</a:t>
            </a:r>
          </a:p>
          <a:p>
            <a:pPr algn="ctr" eaLnBrk="1" hangingPunct="1">
              <a:buFontTx/>
              <a:buNone/>
            </a:pPr>
            <a:r>
              <a:rPr lang="en-GB" sz="2800" dirty="0">
                <a:solidFill>
                  <a:srgbClr val="E4F40E"/>
                </a:solidFill>
                <a:latin typeface="Arial Rounded MT Bold" pitchFamily="34" charset="0"/>
              </a:rPr>
              <a:t>O Allah! Make me among those who strived and prospered and was blessed good in abundance.</a:t>
            </a:r>
            <a:endParaRPr lang="en-US" sz="3000" dirty="0">
              <a:solidFill>
                <a:srgbClr val="E4F40E"/>
              </a:solidFill>
              <a:latin typeface="Arial Rounded MT Bold"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en-GB" sz="6000" b="1"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 وَاجْعَلْنى مِمَّنْ سَلِمَ فَنَعِمَ وَ فَازَ فَغَنِمَ</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797153"/>
            <a:ext cx="9144000" cy="2060848"/>
          </a:xfrm>
        </p:spPr>
        <p:txBody>
          <a:bodyPr/>
          <a:lstStyle/>
          <a:p>
            <a:pPr algn="ctr" eaLnBrk="1" hangingPunct="1">
              <a:buFontTx/>
              <a:buNone/>
            </a:pPr>
            <a:r>
              <a:rPr lang="en-GB" sz="2600" dirty="0">
                <a:solidFill>
                  <a:srgbClr val="E4F40E"/>
                </a:solidFill>
                <a:latin typeface="Arial Rounded MT Bold" pitchFamily="34" charset="0"/>
              </a:rPr>
              <a:t>And make me among those who are sound and blessed </a:t>
            </a:r>
          </a:p>
          <a:p>
            <a:pPr algn="ctr" eaLnBrk="1" hangingPunct="1">
              <a:buFontTx/>
              <a:buNone/>
            </a:pPr>
            <a:r>
              <a:rPr lang="en-GB" sz="2600" dirty="0">
                <a:solidFill>
                  <a:srgbClr val="E4F40E"/>
                </a:solidFill>
                <a:latin typeface="Arial Rounded MT Bold" pitchFamily="34" charset="0"/>
              </a:rPr>
              <a:t>and among those who prospered and gained.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وَاكْفِنى شَرَّ ما اَسْلَفْتُ وَاعْصِمْنىِ مِنَ الاْزدِیاَدِ فىِ مَعْصِیَتِكَ</a:t>
            </a:r>
            <a:r>
              <a:rPr lang="ar-SA" sz="5400" b="1" dirty="0">
                <a:solidFill>
                  <a:srgbClr val="62EC16"/>
                </a:solidFill>
                <a:latin typeface="Traditional Arabic" pitchFamily="18" charset="-78"/>
                <a:cs typeface="Traditional Arabic" pitchFamily="18" charset="-78"/>
              </a:rPr>
              <a:t> وَ حَبِّبْ اِلَىَّ طَاعَتَكَ وَ مَا یُقَرِّبُنى مِنْكَ</a:t>
            </a:r>
            <a:r>
              <a:rPr lang="en-GB" sz="5000" b="1" dirty="0">
                <a:solidFill>
                  <a:srgbClr val="62EC16"/>
                </a:solidFill>
                <a:latin typeface="Traditional Arabic" pitchFamily="18" charset="-78"/>
                <a:cs typeface="Traditional Arabic" pitchFamily="18" charset="-78"/>
              </a:rPr>
              <a:t> </a:t>
            </a:r>
            <a:endParaRPr lang="en-US" sz="5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797153"/>
            <a:ext cx="9144000" cy="2060848"/>
          </a:xfrm>
        </p:spPr>
        <p:txBody>
          <a:bodyPr/>
          <a:lstStyle/>
          <a:p>
            <a:pPr algn="ctr" eaLnBrk="1" hangingPunct="1">
              <a:buFontTx/>
              <a:buNone/>
            </a:pPr>
            <a:r>
              <a:rPr lang="en-GB" sz="2800" dirty="0">
                <a:solidFill>
                  <a:srgbClr val="E4F40E"/>
                </a:solidFill>
                <a:latin typeface="Arial Rounded MT Bold" pitchFamily="34" charset="0"/>
              </a:rPr>
              <a:t>And suffice me from the evil of my past and protect me from further disobeying You. </a:t>
            </a:r>
          </a:p>
          <a:p>
            <a:pPr algn="ctr" eaLnBrk="1" hangingPunct="1">
              <a:buFontTx/>
              <a:buNone/>
            </a:pPr>
            <a:r>
              <a:rPr lang="en-GB" sz="2800" dirty="0">
                <a:solidFill>
                  <a:srgbClr val="E4F40E"/>
                </a:solidFill>
                <a:latin typeface="Arial Rounded MT Bold" pitchFamily="34" charset="0"/>
              </a:rPr>
              <a:t>And make dear to me Your obedience </a:t>
            </a:r>
          </a:p>
          <a:p>
            <a:pPr algn="ctr" eaLnBrk="1" hangingPunct="1">
              <a:buFontTx/>
              <a:buNone/>
            </a:pPr>
            <a:r>
              <a:rPr lang="en-GB" sz="2800" dirty="0">
                <a:solidFill>
                  <a:srgbClr val="E4F40E"/>
                </a:solidFill>
                <a:latin typeface="Arial Rounded MT Bold" pitchFamily="34" charset="0"/>
              </a:rPr>
              <a:t>and that which brings me nearer to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یُزْلِفُنى عِنْدَكَ</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سَیِّدِى اِلَیْكَ یَلْجَاءُ الْهَارِبُ وَ مِنْكَ یَلْتَمِسُ الطّالِبُ</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9"/>
            <a:ext cx="9144000" cy="1916832"/>
          </a:xfrm>
        </p:spPr>
        <p:txBody>
          <a:bodyPr/>
          <a:lstStyle/>
          <a:p>
            <a:pPr algn="ctr">
              <a:buNone/>
            </a:pPr>
            <a:r>
              <a:rPr lang="en-GB" sz="2800" dirty="0">
                <a:solidFill>
                  <a:srgbClr val="E4F40E"/>
                </a:solidFill>
                <a:latin typeface="Arial Rounded MT Bold" pitchFamily="34" charset="0"/>
              </a:rPr>
              <a:t>And closer before You. </a:t>
            </a:r>
          </a:p>
          <a:p>
            <a:pPr algn="ctr">
              <a:buNone/>
            </a:pPr>
            <a:r>
              <a:rPr lang="en-GB" sz="2800" dirty="0">
                <a:solidFill>
                  <a:srgbClr val="E4F40E"/>
                </a:solidFill>
                <a:latin typeface="Arial Rounded MT Bold" pitchFamily="34" charset="0"/>
              </a:rPr>
              <a:t>My Master! Unto You this fugitive has fled. </a:t>
            </a:r>
          </a:p>
          <a:p>
            <a:pPr algn="ctr">
              <a:buNone/>
            </a:pPr>
            <a:r>
              <a:rPr lang="en-GB" sz="2800" dirty="0">
                <a:solidFill>
                  <a:srgbClr val="E4F40E"/>
                </a:solidFill>
                <a:latin typeface="Arial Rounded MT Bold" pitchFamily="34" charset="0"/>
              </a:rPr>
              <a:t>And sincerely seeks You!</a:t>
            </a:r>
            <a:endParaRPr lang="en-US" sz="3000" dirty="0">
              <a:solidFill>
                <a:srgbClr val="E4F40E"/>
              </a:solidFill>
              <a:latin typeface="Arial Rounded MT Bold"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عَلىَ كَرَمِكَ</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یُعَوِّلُ الْمُسْتَقیِلُ التَّائِبُ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اَدَّبْتَ عِباَدَكَ بالتَّكَرُّمِ وَ اَنْتَ اَكْرَمُ الاْكْرَمینَ</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latin typeface="Arial Rounded MT Bold" pitchFamily="34" charset="0"/>
              </a:rPr>
              <a:t>The repentant guilty relies on Your Benignity. </a:t>
            </a:r>
          </a:p>
          <a:p>
            <a:pPr algn="ctr" eaLnBrk="1" hangingPunct="1">
              <a:buFontTx/>
              <a:buNone/>
            </a:pPr>
            <a:r>
              <a:rPr lang="en-GB" sz="2800" dirty="0">
                <a:latin typeface="Arial Rounded MT Bold" pitchFamily="34" charset="0"/>
              </a:rPr>
              <a:t>You educated Your servants with Benignity and </a:t>
            </a:r>
          </a:p>
          <a:p>
            <a:pPr algn="ctr" eaLnBrk="1" hangingPunct="1">
              <a:buFontTx/>
              <a:buNone/>
            </a:pPr>
            <a:r>
              <a:rPr lang="en-GB" sz="2800" dirty="0">
                <a:latin typeface="Arial Rounded MT Bold" pitchFamily="34" charset="0"/>
              </a:rPr>
              <a:t>You are the Benignant of the Benignant. </a:t>
            </a:r>
            <a:endParaRPr lang="en-US" sz="3000" dirty="0">
              <a:solidFill>
                <a:srgbClr val="66CCFF"/>
              </a:solidFill>
              <a:latin typeface="Arial Rounded MT Bold"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اَمَرْتَ بِالْعَفْوِ عِباَدَكَ وَ اَنْتَ الْغَفُورُ الرَّحیمُ</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latin typeface="Arial Rounded MT Bold" pitchFamily="34" charset="0"/>
              </a:rPr>
              <a:t>An You commanded forgiveness to Your servants </a:t>
            </a:r>
          </a:p>
          <a:p>
            <a:pPr algn="ctr" eaLnBrk="1" hangingPunct="1">
              <a:buFontTx/>
              <a:buNone/>
            </a:pPr>
            <a:r>
              <a:rPr lang="en-GB" sz="2800" dirty="0">
                <a:latin typeface="Arial Rounded MT Bold" pitchFamily="34" charset="0"/>
              </a:rPr>
              <a:t>and You are the Forgiving Merciful!</a:t>
            </a:r>
            <a:endParaRPr lang="en-US" sz="3000" dirty="0">
              <a:solidFill>
                <a:srgbClr val="66CCFF"/>
              </a:solidFill>
              <a:latin typeface="Arial Rounded MT Bold"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اَللّهُمَّ فَلا تَحْرِمْنى</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ما رَجَوْتُ مِنْ كَرَمِكَ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وَلا تُؤْیِسْنى مِنْ سابِغِ نِعَمِكَ </a:t>
            </a:r>
            <a:endParaRPr lang="en-GB"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550" dirty="0">
                <a:solidFill>
                  <a:srgbClr val="E4F40E"/>
                </a:solidFill>
                <a:latin typeface="Arial Rounded MT Bold" pitchFamily="34" charset="0"/>
              </a:rPr>
              <a:t>O’ Allah! Deprive me not, that what I hoped from Your Benignity. And despair me not from Your abundant favours.</a:t>
            </a:r>
          </a:p>
          <a:p>
            <a:pPr algn="ctr" eaLnBrk="1" hangingPunct="1">
              <a:buFontTx/>
              <a:buNone/>
            </a:pPr>
            <a:endParaRPr lang="en-GB" sz="2550" dirty="0">
              <a:solidFill>
                <a:srgbClr val="E4F40E"/>
              </a:solidFill>
              <a:latin typeface="Arial Rounded MT Bold"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وَلا تُخَیِّبْنى مِنْ</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جَزیلِ قِسَمِكَ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فى هذِهِ اللَّیْلَةِ لاِهْلِ طاعَتِكَ</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E4F40E"/>
                </a:solidFill>
                <a:latin typeface="Arial Rounded MT Bold" pitchFamily="34" charset="0"/>
              </a:rPr>
              <a:t>And deprive me not from Your boundless favours,</a:t>
            </a:r>
          </a:p>
          <a:p>
            <a:pPr algn="ctr" eaLnBrk="1" hangingPunct="1">
              <a:buFontTx/>
              <a:buNone/>
            </a:pPr>
            <a:r>
              <a:rPr lang="en-GB" sz="2800" dirty="0">
                <a:solidFill>
                  <a:srgbClr val="E4F40E"/>
                </a:solidFill>
                <a:latin typeface="Arial Rounded MT Bold" pitchFamily="34" charset="0"/>
              </a:rPr>
              <a:t>in this night to those in Your obedience.</a:t>
            </a:r>
          </a:p>
          <a:p>
            <a:pPr algn="ctr" eaLnBrk="1" hangingPunct="1">
              <a:buFontTx/>
              <a:buNone/>
            </a:pPr>
            <a:endParaRPr lang="en-GB" sz="2800" dirty="0">
              <a:solidFill>
                <a:srgbClr val="E4F40E"/>
              </a:solidFill>
              <a:latin typeface="Arial Rounded MT Bold" pitchFamily="34" charset="0"/>
            </a:endParaRPr>
          </a:p>
          <a:p>
            <a:pPr algn="ctr" eaLnBrk="1" hangingPunct="1">
              <a:buFontTx/>
              <a:buNone/>
            </a:pPr>
            <a:r>
              <a:rPr lang="en-GB" sz="2800" dirty="0">
                <a:solidFill>
                  <a:srgbClr val="E4F40E"/>
                </a:solidFill>
                <a:latin typeface="Arial Rounded MT Bold" pitchFamily="34" charset="0"/>
              </a:rPr>
              <a:t>,</a:t>
            </a:r>
            <a:endParaRPr lang="en-US" sz="3000" dirty="0">
              <a:solidFill>
                <a:srgbClr val="E4F40E"/>
              </a:solidFill>
              <a:latin typeface="Arial Rounded MT Bold"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871637"/>
          </a:xfrm>
        </p:spPr>
        <p:txBody>
          <a:bodyPr/>
          <a:lstStyle/>
          <a:p>
            <a:pPr algn="ctr" rtl="1">
              <a:buNone/>
            </a:pPr>
            <a:r>
              <a:rPr lang="ar-SA" sz="6000" b="1" dirty="0">
                <a:solidFill>
                  <a:srgbClr val="62EC16"/>
                </a:solidFill>
                <a:latin typeface="Traditional Arabic" pitchFamily="18" charset="-78"/>
                <a:cs typeface="Traditional Arabic" pitchFamily="18" charset="-78"/>
              </a:rPr>
              <a:t>وَاجْعَلْنى فى جُنَّةٍ مِنْ</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شِرَارِ بَرِیَّتِكَ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رَبِّ اِنْ لَمْ اَكُنْ مِنْ اَهْلِ ذلِكَ</a:t>
            </a: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73215"/>
            <a:ext cx="9144000" cy="1484785"/>
          </a:xfrm>
        </p:spPr>
        <p:txBody>
          <a:bodyPr/>
          <a:lstStyle/>
          <a:p>
            <a:pPr algn="ctr" eaLnBrk="1" hangingPunct="1">
              <a:buFontTx/>
              <a:buNone/>
            </a:pPr>
            <a:r>
              <a:rPr lang="en-GB" sz="2800" dirty="0">
                <a:solidFill>
                  <a:srgbClr val="E4F40E"/>
                </a:solidFill>
                <a:latin typeface="Arial Rounded MT Bold" pitchFamily="34" charset="0"/>
              </a:rPr>
              <a:t>And keep me in protection from the evil of Your creation. O’ Lord! If I don't deserve,</a:t>
            </a:r>
          </a:p>
          <a:p>
            <a:pPr algn="ctr" eaLnBrk="1" hangingPunct="1">
              <a:buFontTx/>
              <a:buNone/>
            </a:pPr>
            <a:r>
              <a:rPr lang="en-GB" sz="2800" dirty="0">
                <a:solidFill>
                  <a:srgbClr val="E4F40E"/>
                </a:solidFill>
                <a:latin typeface="Arial Rounded MT Bold" pitchFamily="34" charset="0"/>
              </a:rPr>
              <a:t> </a:t>
            </a:r>
            <a:endParaRPr lang="en-US" sz="3000" dirty="0">
              <a:solidFill>
                <a:srgbClr val="E4F40E"/>
              </a:solidFill>
              <a:latin typeface="Arial Rounded MT Bold"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500" b="1" dirty="0">
                <a:solidFill>
                  <a:srgbClr val="62EC16"/>
                </a:solidFill>
                <a:latin typeface="Traditional Arabic" pitchFamily="18" charset="-78"/>
                <a:cs typeface="Traditional Arabic" pitchFamily="18" charset="-78"/>
              </a:rPr>
              <a:t>فَاَنْتَ اَهْلُ الْكَرَمِ وَالْعَفْوِ</a:t>
            </a:r>
            <a:r>
              <a:rPr lang="ar-SA" sz="5500" dirty="0">
                <a:solidFill>
                  <a:srgbClr val="62EC16"/>
                </a:solidFill>
                <a:latin typeface="Traditional Arabic" pitchFamily="18" charset="-78"/>
                <a:cs typeface="Traditional Arabic" pitchFamily="18" charset="-78"/>
              </a:rPr>
              <a:t> </a:t>
            </a:r>
            <a:r>
              <a:rPr lang="ar-SA" sz="5500" b="1" dirty="0">
                <a:solidFill>
                  <a:srgbClr val="62EC16"/>
                </a:solidFill>
                <a:latin typeface="Traditional Arabic" pitchFamily="18" charset="-78"/>
                <a:cs typeface="Traditional Arabic" pitchFamily="18" charset="-78"/>
              </a:rPr>
              <a:t>وَالْمَغْفِرَةِ وَ جُدْ عَلَىَّ بِماَ اَنْتَ اَهْلُهُ لاَ بِماَ اَسْتَحِقُّهُ فَقَدْ حَسُنَ ظَنّى</a:t>
            </a:r>
            <a:r>
              <a:rPr lang="ar-SA" sz="5500" dirty="0">
                <a:solidFill>
                  <a:srgbClr val="62EC16"/>
                </a:solidFill>
                <a:latin typeface="Traditional Arabic" pitchFamily="18" charset="-78"/>
                <a:cs typeface="Traditional Arabic" pitchFamily="18" charset="-78"/>
              </a:rPr>
              <a:t> </a:t>
            </a:r>
            <a:r>
              <a:rPr lang="ar-SA" sz="5500" b="1" dirty="0">
                <a:solidFill>
                  <a:srgbClr val="62EC16"/>
                </a:solidFill>
                <a:latin typeface="Traditional Arabic" pitchFamily="18" charset="-78"/>
                <a:cs typeface="Traditional Arabic" pitchFamily="18" charset="-78"/>
              </a:rPr>
              <a:t>بِكَ </a:t>
            </a:r>
            <a:endParaRPr lang="en-GB" sz="5500" b="1" dirty="0">
              <a:solidFill>
                <a:srgbClr val="62EC16"/>
              </a:solidFill>
              <a:latin typeface="Traditional Arabic" pitchFamily="18" charset="-78"/>
              <a:cs typeface="Traditional Arabic" pitchFamily="18" charset="-78"/>
            </a:endParaRPr>
          </a:p>
          <a:p>
            <a:pPr algn="ctr" rtl="1" eaLnBrk="1" hangingPunct="1">
              <a:buNone/>
            </a:pPr>
            <a:endParaRPr lang="en-US" sz="55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500" dirty="0">
                <a:solidFill>
                  <a:srgbClr val="E4F40E"/>
                </a:solidFill>
                <a:latin typeface="Arial Rounded MT Bold" pitchFamily="34" charset="0"/>
              </a:rPr>
              <a:t>then You hold  the Benignity, pardon and the forgiving and shower upon me that what befits You not what I deserve as indeed my thoughts for You are good.</a:t>
            </a:r>
            <a:endParaRPr lang="en-US" sz="2500" dirty="0">
              <a:solidFill>
                <a:srgbClr val="E4F40E"/>
              </a:solidFill>
              <a:latin typeface="Arial Rounded MT Bold"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تَحَقَّقَ رَجاَّئىِ لَكَ وَ عَلِقَتْ نَفْسِى بِكَرَمِكَ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فَاَنْتَ اَرْحَمُ الرَّاحِمینَ وَ اَكْرَمُ الاْكْرَمینَ</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a:p>
            <a:pPr algn="ctr" rtl="1" eaLnBrk="1" hangingPunct="1">
              <a:buNone/>
            </a:pPr>
            <a:endParaRPr lang="en-US"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E4F40E"/>
                </a:solidFill>
                <a:latin typeface="Arial Rounded MT Bold" pitchFamily="34" charset="0"/>
              </a:rPr>
              <a:t>And fulfil my hopes in You and I have clung to Your Benignity. Indeed You are the Merciful of the merciful and the Benignant of the benignant.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اَللّهُمَّ وَاخْصُصْنى مِنْ كَرَمِكَ بِجَزِیِلِ</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قِسَمِكَ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وَاَعُوذُ بِعَفْوِكَ مِنْ عُقُوبَتِكَ </a:t>
            </a:r>
            <a:endParaRPr lang="en-GB"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US" sz="3000" dirty="0">
                <a:solidFill>
                  <a:srgbClr val="E4F40E"/>
                </a:solidFill>
                <a:latin typeface="Arial Rounded MT Bold" pitchFamily="34" charset="0"/>
              </a:rPr>
              <a:t>O’ Allah! Chose me from Your Benignity for Your abundant favors. And I seek refuge in Your forgiving and from Your wrath.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وَاغْفِر لِىَ الَّذَنْبَ الَّذِىِ یَحْبِسُ عَلَىَّ الْخُلُقَ</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 یُضَیِّقُ عَلَىَّ الرِّزْقَ حَتّىَ اَقُومَ بِصَالِحِ رِضَاكَ </a:t>
            </a:r>
            <a:endParaRPr lang="en-GB" sz="6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US" sz="3000" dirty="0">
                <a:solidFill>
                  <a:srgbClr val="E4F40E"/>
                </a:solidFill>
                <a:latin typeface="Arial Rounded MT Bold" pitchFamily="34" charset="0"/>
              </a:rPr>
              <a:t>And Forgive me the sins that confine bad habits on me and which makes my provisions tough for me to seek Your Pleasure.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 اَنْعَمَ</a:t>
            </a:r>
            <a:r>
              <a:rPr lang="ar-SA"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بِجَزیلِ عَطاَّئِكَ</a:t>
            </a:r>
            <a:endParaRPr lang="en-US"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وَاَسْعَدَ بِسَاَبِغِ نَعْماَّئِكَ فَقَدْ لُذْتُ بِحَرَمِكَ</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And bless me with Your abundant favours.</a:t>
            </a:r>
          </a:p>
          <a:p>
            <a:pPr algn="ctr">
              <a:buNone/>
            </a:pPr>
            <a:r>
              <a:rPr lang="en-GB" sz="2800" dirty="0">
                <a:solidFill>
                  <a:srgbClr val="E4F40E"/>
                </a:solidFill>
                <a:latin typeface="Arial Rounded MT Bold" pitchFamily="34" charset="0"/>
              </a:rPr>
              <a:t>And prosper me with Your blessings as I have sought refuge in You.</a:t>
            </a:r>
            <a:endParaRPr lang="en-US" sz="3000" dirty="0">
              <a:solidFill>
                <a:srgbClr val="E4F40E"/>
              </a:solidFill>
              <a:latin typeface="Arial Rounded MT Bold"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400" b="1" dirty="0">
                <a:solidFill>
                  <a:srgbClr val="62EC16"/>
                </a:solidFill>
                <a:latin typeface="Traditional Arabic" pitchFamily="18" charset="-78"/>
                <a:cs typeface="Traditional Arabic" pitchFamily="18" charset="-78"/>
              </a:rPr>
              <a:t>وَ تَعَرَّضْتُ لِكَرَمِكَ وَاسْتَعَذْتُ بِعَفْوِكَ مِنْ عُقُوبَتِكَ وَ بِحِلْمِكَ مِنْ</a:t>
            </a:r>
            <a:r>
              <a:rPr lang="ar-SA" sz="5400" dirty="0">
                <a:solidFill>
                  <a:srgbClr val="62EC16"/>
                </a:solidFill>
                <a:latin typeface="Traditional Arabic" pitchFamily="18" charset="-78"/>
                <a:cs typeface="Traditional Arabic" pitchFamily="18" charset="-78"/>
              </a:rPr>
              <a:t> </a:t>
            </a:r>
            <a:r>
              <a:rPr lang="ar-SA" sz="5400" b="1" dirty="0">
                <a:solidFill>
                  <a:srgbClr val="62EC16"/>
                </a:solidFill>
                <a:latin typeface="Traditional Arabic" pitchFamily="18" charset="-78"/>
                <a:cs typeface="Traditional Arabic" pitchFamily="18" charset="-78"/>
              </a:rPr>
              <a:t>غَضَبِكَ فَجُدْ بِماَ سَئَلْتُكَ </a:t>
            </a:r>
            <a:endParaRPr lang="en-GB" sz="54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13177"/>
            <a:ext cx="9144000" cy="1844824"/>
          </a:xfrm>
        </p:spPr>
        <p:txBody>
          <a:bodyPr/>
          <a:lstStyle/>
          <a:p>
            <a:pPr algn="ctr" eaLnBrk="1" hangingPunct="1">
              <a:buFontTx/>
              <a:buNone/>
            </a:pPr>
            <a:r>
              <a:rPr lang="en-US" sz="2700" dirty="0">
                <a:solidFill>
                  <a:srgbClr val="E4F40E"/>
                </a:solidFill>
                <a:latin typeface="Arial Rounded MT Bold" pitchFamily="34" charset="0"/>
              </a:rPr>
              <a:t>And I have hung to Your Benignity and sought refuge in Your Forgiving from Your wrath and in Your patience from Your punishment, so grant me that what I ask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6000" b="1" dirty="0">
                <a:solidFill>
                  <a:srgbClr val="62EC16"/>
                </a:solidFill>
                <a:latin typeface="Traditional Arabic" pitchFamily="18" charset="-78"/>
                <a:cs typeface="Traditional Arabic" pitchFamily="18" charset="-78"/>
              </a:rPr>
              <a:t>وَاَنِلْ مَا الْتَمَسْتُ مِنْكَ </a:t>
            </a:r>
            <a:endParaRPr lang="en-GB" sz="6000" b="1" dirty="0">
              <a:solidFill>
                <a:srgbClr val="62EC16"/>
              </a:solidFill>
              <a:latin typeface="Traditional Arabic" pitchFamily="18" charset="-78"/>
              <a:cs typeface="Traditional Arabic" pitchFamily="18" charset="-78"/>
            </a:endParaRPr>
          </a:p>
          <a:p>
            <a:pPr algn="ctr" rtl="1">
              <a:buNone/>
            </a:pPr>
            <a:r>
              <a:rPr lang="ar-SA" sz="6000" b="1" dirty="0">
                <a:solidFill>
                  <a:srgbClr val="62EC16"/>
                </a:solidFill>
                <a:latin typeface="Traditional Arabic" pitchFamily="18" charset="-78"/>
                <a:cs typeface="Traditional Arabic" pitchFamily="18" charset="-78"/>
              </a:rPr>
              <a:t>اَسْئَلُكَ بِكَ لابِشَىءٍ</a:t>
            </a:r>
            <a:r>
              <a:rPr lang="ar-SA" sz="6000" dirty="0">
                <a:solidFill>
                  <a:srgbClr val="62EC16"/>
                </a:solidFill>
                <a:latin typeface="Traditional Arabic" pitchFamily="18" charset="-78"/>
                <a:cs typeface="Traditional Arabic" pitchFamily="18" charset="-78"/>
              </a:rPr>
              <a:t> </a:t>
            </a:r>
            <a:r>
              <a:rPr lang="en-GB" sz="6000" dirty="0">
                <a:solidFill>
                  <a:srgbClr val="62EC16"/>
                </a:solidFill>
                <a:latin typeface="Traditional Arabic" pitchFamily="18" charset="-78"/>
                <a:cs typeface="Traditional Arabic" pitchFamily="18" charset="-78"/>
              </a:rPr>
              <a:t> </a:t>
            </a:r>
            <a:r>
              <a:rPr lang="ar-SA" sz="6000" b="1" dirty="0">
                <a:solidFill>
                  <a:srgbClr val="62EC16"/>
                </a:solidFill>
                <a:latin typeface="Traditional Arabic" pitchFamily="18" charset="-78"/>
                <a:cs typeface="Traditional Arabic" pitchFamily="18" charset="-78"/>
              </a:rPr>
              <a:t>هُوَ اَعْظَمُ مِنْكَ</a:t>
            </a:r>
            <a:r>
              <a:rPr lang="ar-SA" sz="6000" dirty="0">
                <a:solidFill>
                  <a:srgbClr val="62EC16"/>
                </a:solidFill>
                <a:latin typeface="Traditional Arabic" pitchFamily="18" charset="-78"/>
                <a:cs typeface="Traditional Arabic" pitchFamily="18" charset="-78"/>
              </a:rPr>
              <a:t> </a:t>
            </a:r>
            <a:endParaRPr lang="en-GB" sz="6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US" sz="2800" dirty="0">
                <a:solidFill>
                  <a:srgbClr val="E4F40E"/>
                </a:solidFill>
                <a:latin typeface="Arial Rounded MT Bold" pitchFamily="34" charset="0"/>
              </a:rPr>
              <a:t>And grant that what I have requested You,</a:t>
            </a:r>
          </a:p>
          <a:p>
            <a:pPr algn="ctr" eaLnBrk="1" hangingPunct="1">
              <a:buFontTx/>
              <a:buNone/>
            </a:pPr>
            <a:r>
              <a:rPr lang="en-US" sz="2800" dirty="0">
                <a:solidFill>
                  <a:srgbClr val="E4F40E"/>
                </a:solidFill>
                <a:latin typeface="Arial Rounded MT Bold" pitchFamily="34" charset="0"/>
              </a:rPr>
              <a:t>I ask You by You, there is nothing greater than You.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a:t>In </a:t>
            </a:r>
            <a:r>
              <a:rPr lang="en-GB" dirty="0" err="1"/>
              <a:t>Sajda</a:t>
            </a:r>
            <a:endParaRPr lang="en-GB" dirty="0"/>
          </a:p>
        </p:txBody>
      </p:sp>
      <p:sp>
        <p:nvSpPr>
          <p:cNvPr id="5" name="Content Placeholder 4"/>
          <p:cNvSpPr>
            <a:spLocks noGrp="1"/>
          </p:cNvSpPr>
          <p:nvPr>
            <p:ph idx="1"/>
          </p:nvPr>
        </p:nvSpPr>
        <p:spPr>
          <a:xfrm>
            <a:off x="685800" y="1484784"/>
            <a:ext cx="7772400" cy="5373216"/>
          </a:xfrm>
        </p:spPr>
        <p:txBody>
          <a:bodyPr/>
          <a:lstStyle/>
          <a:p>
            <a:r>
              <a:rPr lang="en-GB" dirty="0">
                <a:latin typeface="Arial Rounded MT Bold" pitchFamily="34" charset="0"/>
                <a:cs typeface="Traditional Arabic" pitchFamily="18" charset="-78"/>
              </a:rPr>
              <a:t>20 x	       		</a:t>
            </a:r>
            <a:r>
              <a:rPr lang="ar-SA" sz="4000" b="1" dirty="0">
                <a:solidFill>
                  <a:srgbClr val="62EC16"/>
                </a:solidFill>
                <a:latin typeface="Arial Rounded MT Bold" pitchFamily="34" charset="0"/>
                <a:cs typeface="Traditional Arabic" pitchFamily="18" charset="-78"/>
              </a:rPr>
              <a:t>یا رَبِّ </a:t>
            </a:r>
            <a:endParaRPr lang="en-GB" sz="4000" b="1" dirty="0">
              <a:solidFill>
                <a:srgbClr val="62EC16"/>
              </a:solidFill>
              <a:latin typeface="Arial Rounded MT Bold" pitchFamily="34" charset="0"/>
              <a:cs typeface="Traditional Arabic" pitchFamily="18" charset="-78"/>
            </a:endParaRPr>
          </a:p>
          <a:p>
            <a:r>
              <a:rPr lang="en-GB" dirty="0">
                <a:latin typeface="Arial Rounded MT Bold" pitchFamily="34" charset="0"/>
                <a:cs typeface="Traditional Arabic" pitchFamily="18" charset="-78"/>
              </a:rPr>
              <a:t>7  x			  </a:t>
            </a:r>
            <a:r>
              <a:rPr lang="ar-SA" sz="4000" b="1" dirty="0">
                <a:solidFill>
                  <a:srgbClr val="62EC16"/>
                </a:solidFill>
                <a:latin typeface="Arial Rounded MT Bold" pitchFamily="34" charset="0"/>
                <a:cs typeface="Traditional Arabic" pitchFamily="18" charset="-78"/>
              </a:rPr>
              <a:t>یا اَللّهُ</a:t>
            </a:r>
            <a:endParaRPr lang="en-GB" sz="4000" b="1" dirty="0">
              <a:solidFill>
                <a:srgbClr val="62EC16"/>
              </a:solidFill>
              <a:latin typeface="Arial Rounded MT Bold" pitchFamily="34" charset="0"/>
              <a:cs typeface="Traditional Arabic" pitchFamily="18" charset="-78"/>
            </a:endParaRPr>
          </a:p>
          <a:p>
            <a:r>
              <a:rPr lang="en-GB" dirty="0">
                <a:latin typeface="Arial Rounded MT Bold" pitchFamily="34" charset="0"/>
                <a:cs typeface="Traditional Arabic" pitchFamily="18" charset="-78"/>
              </a:rPr>
              <a:t>7 x			 </a:t>
            </a:r>
            <a:r>
              <a:rPr lang="ar-SA" sz="4000" b="1" dirty="0">
                <a:solidFill>
                  <a:srgbClr val="62EC16"/>
                </a:solidFill>
                <a:latin typeface="Arial Rounded MT Bold" pitchFamily="34" charset="0"/>
                <a:cs typeface="Traditional Arabic" pitchFamily="18" charset="-78"/>
              </a:rPr>
              <a:t>لاحَوْلَ وَلا قُوَّةَ اِلاّ بِاللّهِ</a:t>
            </a:r>
            <a:endParaRPr lang="en-GB" sz="4000" b="1" dirty="0">
              <a:solidFill>
                <a:srgbClr val="62EC16"/>
              </a:solidFill>
              <a:latin typeface="Arial Rounded MT Bold" pitchFamily="34" charset="0"/>
              <a:cs typeface="Traditional Arabic" pitchFamily="18" charset="-78"/>
            </a:endParaRPr>
          </a:p>
          <a:p>
            <a:r>
              <a:rPr lang="en-GB" dirty="0">
                <a:latin typeface="Arial Rounded MT Bold" pitchFamily="34" charset="0"/>
                <a:cs typeface="Traditional Arabic" pitchFamily="18" charset="-78"/>
              </a:rPr>
              <a:t>10 x 			</a:t>
            </a:r>
            <a:r>
              <a:rPr lang="ar-SA" sz="4000" b="1" dirty="0">
                <a:solidFill>
                  <a:srgbClr val="62EC16"/>
                </a:solidFill>
                <a:latin typeface="Arial Rounded MT Bold" pitchFamily="34" charset="0"/>
                <a:cs typeface="Traditional Arabic" pitchFamily="18" charset="-78"/>
              </a:rPr>
              <a:t>ما شآءَ اللّهُ</a:t>
            </a:r>
            <a:endParaRPr lang="en-GB" sz="4000" b="1" dirty="0">
              <a:solidFill>
                <a:srgbClr val="62EC16"/>
              </a:solidFill>
              <a:latin typeface="Arial Rounded MT Bold" pitchFamily="34" charset="0"/>
              <a:cs typeface="Traditional Arabic" pitchFamily="18" charset="-78"/>
            </a:endParaRPr>
          </a:p>
          <a:p>
            <a:r>
              <a:rPr lang="en-GB" dirty="0">
                <a:latin typeface="Arial Rounded MT Bold" pitchFamily="34" charset="0"/>
                <a:cs typeface="Traditional Arabic" pitchFamily="18" charset="-78"/>
              </a:rPr>
              <a:t>10 x 			</a:t>
            </a:r>
            <a:r>
              <a:rPr lang="ar-SA" sz="4000" b="1" dirty="0">
                <a:solidFill>
                  <a:srgbClr val="62EC16"/>
                </a:solidFill>
                <a:latin typeface="Arial Rounded MT Bold" pitchFamily="34" charset="0"/>
                <a:cs typeface="Traditional Arabic" pitchFamily="18" charset="-78"/>
              </a:rPr>
              <a:t>لاقُوّةَ اِلاّ بِاللّهِ</a:t>
            </a:r>
            <a:endParaRPr lang="en-GB" sz="4000" b="1" dirty="0">
              <a:solidFill>
                <a:srgbClr val="62EC16"/>
              </a:solidFill>
              <a:latin typeface="Arial Rounded MT Bold" pitchFamily="34" charset="0"/>
              <a:cs typeface="Traditional Arabic" pitchFamily="18" charset="-78"/>
            </a:endParaRPr>
          </a:p>
          <a:p>
            <a:r>
              <a:rPr lang="en-GB" dirty="0">
                <a:latin typeface="Arial Rounded MT Bold" pitchFamily="34" charset="0"/>
                <a:cs typeface="Traditional Arabic" pitchFamily="18" charset="-78"/>
              </a:rPr>
              <a:t>10 x 			</a:t>
            </a:r>
            <a:r>
              <a:rPr lang="en-GB" sz="3000" dirty="0" err="1">
                <a:solidFill>
                  <a:srgbClr val="62EC16"/>
                </a:solidFill>
                <a:latin typeface="Arial Rounded MT Bold" pitchFamily="34" charset="0"/>
                <a:cs typeface="Traditional Arabic" pitchFamily="18" charset="-78"/>
              </a:rPr>
              <a:t>salawaat</a:t>
            </a:r>
            <a:endParaRPr lang="en-GB" sz="3000" dirty="0">
              <a:solidFill>
                <a:srgbClr val="62EC16"/>
              </a:solidFill>
              <a:latin typeface="Arial Rounded MT Bold" pitchFamily="34" charset="0"/>
              <a:cs typeface="Traditional Arabic" pitchFamily="18" charset="-78"/>
            </a:endParaRPr>
          </a:p>
          <a:p>
            <a:pPr algn="ctr">
              <a:buNone/>
            </a:pPr>
            <a:r>
              <a:rPr lang="en-GB" sz="4000" b="1" dirty="0">
                <a:solidFill>
                  <a:schemeClr val="tx2"/>
                </a:solidFill>
                <a:latin typeface="Arial Rounded MT Bold" pitchFamily="34" charset="0"/>
                <a:cs typeface="Traditional Arabic" pitchFamily="18" charset="-78"/>
              </a:rPr>
              <a:t>Your </a:t>
            </a:r>
            <a:r>
              <a:rPr lang="en-GB" sz="4000" b="1" dirty="0" err="1">
                <a:solidFill>
                  <a:schemeClr val="tx2"/>
                </a:solidFill>
                <a:latin typeface="Arial Rounded MT Bold" pitchFamily="34" charset="0"/>
                <a:cs typeface="Traditional Arabic" pitchFamily="18" charset="-78"/>
              </a:rPr>
              <a:t>Hajaat</a:t>
            </a:r>
            <a:endParaRPr lang="en-GB" sz="4000" b="1" dirty="0">
              <a:solidFill>
                <a:schemeClr val="tx2"/>
              </a:solidFill>
              <a:latin typeface="Arial Rounded MT Bold" pitchFamily="34" charset="0"/>
              <a:cs typeface="Traditional Arabic" pitchFamily="18" charset="-78"/>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a:t>11</a:t>
            </a:r>
            <a:br>
              <a:rPr lang="en-GB" dirty="0"/>
            </a:br>
            <a:endParaRPr lang="en-GB" dirty="0"/>
          </a:p>
        </p:txBody>
      </p:sp>
      <p:sp>
        <p:nvSpPr>
          <p:cNvPr id="5" name="Content Placeholder 4"/>
          <p:cNvSpPr>
            <a:spLocks noGrp="1"/>
          </p:cNvSpPr>
          <p:nvPr>
            <p:ph idx="1"/>
          </p:nvPr>
        </p:nvSpPr>
        <p:spPr/>
        <p:txBody>
          <a:bodyPr/>
          <a:lstStyle/>
          <a:p>
            <a:pPr algn="ctr">
              <a:buNone/>
            </a:pPr>
            <a:r>
              <a:rPr lang="en-GB" sz="6600" dirty="0">
                <a:solidFill>
                  <a:srgbClr val="E4F40E"/>
                </a:solidFill>
              </a:rPr>
              <a:t>Recite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800" b="1" dirty="0">
                <a:solidFill>
                  <a:srgbClr val="62EC16"/>
                </a:solidFill>
                <a:latin typeface="Traditional Arabic" pitchFamily="18" charset="-78"/>
                <a:cs typeface="Traditional Arabic" pitchFamily="18" charset="-78"/>
              </a:rPr>
              <a:t>اِلهَىِ تَعَرَّضَ لَكَ فىِ هَذَا اللَّیْلِ الْمُتَعَرِّضُونَ</a:t>
            </a:r>
            <a:r>
              <a:rPr lang="ar-SA" sz="4800" dirty="0">
                <a:solidFill>
                  <a:srgbClr val="62EC16"/>
                </a:solidFill>
                <a:latin typeface="Traditional Arabic" pitchFamily="18" charset="-78"/>
                <a:cs typeface="Traditional Arabic" pitchFamily="18" charset="-78"/>
              </a:rPr>
              <a:t> </a:t>
            </a:r>
            <a:endParaRPr lang="en-GB" sz="4800" dirty="0">
              <a:solidFill>
                <a:srgbClr val="62EC16"/>
              </a:solidFill>
              <a:latin typeface="Traditional Arabic" pitchFamily="18" charset="-78"/>
              <a:cs typeface="Traditional Arabic" pitchFamily="18" charset="-78"/>
            </a:endParaRPr>
          </a:p>
          <a:p>
            <a:pPr algn="ctr">
              <a:buNone/>
            </a:pPr>
            <a:r>
              <a:rPr lang="ar-SA" sz="4800" b="1" dirty="0">
                <a:solidFill>
                  <a:srgbClr val="62EC16"/>
                </a:solidFill>
                <a:latin typeface="Traditional Arabic" pitchFamily="18" charset="-78"/>
                <a:cs typeface="Traditional Arabic" pitchFamily="18" charset="-78"/>
              </a:rPr>
              <a:t>وَ قَصَدَكَ الْقَاصِدُونَ وَ اَمَّلَ فَضْلَكَ وَ مَعْرُوفَكَ الطّالِبُونَ</a:t>
            </a:r>
            <a:endParaRPr lang="en-US" sz="48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13177"/>
            <a:ext cx="9144000" cy="1844824"/>
          </a:xfrm>
        </p:spPr>
        <p:txBody>
          <a:bodyPr/>
          <a:lstStyle/>
          <a:p>
            <a:pPr algn="ctr" eaLnBrk="1" hangingPunct="1">
              <a:buFontTx/>
              <a:buNone/>
            </a:pPr>
            <a:r>
              <a:rPr lang="en-GB" sz="2800" dirty="0">
                <a:solidFill>
                  <a:srgbClr val="E4F40E"/>
                </a:solidFill>
                <a:latin typeface="Arial Rounded MT Bold" pitchFamily="34" charset="0"/>
              </a:rPr>
              <a:t>O’ Allah! The beseechers have sought You in this night. The ambitious have intended You. And the seekers have hoped Your favours and Your good.</a:t>
            </a:r>
            <a:endParaRPr lang="en-US" sz="3000" dirty="0">
              <a:solidFill>
                <a:srgbClr val="E4F40E"/>
              </a:solidFill>
              <a:latin typeface="Arial Rounded MT Bold"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800" b="1" dirty="0">
                <a:solidFill>
                  <a:srgbClr val="62EC16"/>
                </a:solidFill>
                <a:latin typeface="Traditional Arabic" pitchFamily="18" charset="-78"/>
                <a:cs typeface="Traditional Arabic" pitchFamily="18" charset="-78"/>
              </a:rPr>
              <a:t>وَ لَكَ فىِ هَذَا اَللَّیْلِ نَفَحاتٌ وَ جَوَائِزُ </a:t>
            </a:r>
            <a:endParaRPr lang="en-GB" sz="4800" b="1" dirty="0">
              <a:solidFill>
                <a:srgbClr val="62EC16"/>
              </a:solidFill>
              <a:latin typeface="Traditional Arabic" pitchFamily="18" charset="-78"/>
              <a:cs typeface="Traditional Arabic" pitchFamily="18" charset="-78"/>
            </a:endParaRPr>
          </a:p>
          <a:p>
            <a:pPr algn="ctr" rtl="1">
              <a:buNone/>
            </a:pPr>
            <a:r>
              <a:rPr lang="ar-SA" sz="4800" b="1" dirty="0">
                <a:solidFill>
                  <a:srgbClr val="62EC16"/>
                </a:solidFill>
                <a:latin typeface="Traditional Arabic" pitchFamily="18" charset="-78"/>
                <a:cs typeface="Traditional Arabic" pitchFamily="18" charset="-78"/>
              </a:rPr>
              <a:t>وَ عَطَایاَ وَ مَوَاهِبُ تَمُنُّ بِها عَلَى مَنْ تَشاَءُ مِنْ عِبادِكَ</a:t>
            </a:r>
            <a:endParaRPr lang="en-US" sz="48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E4F40E"/>
                </a:solidFill>
                <a:latin typeface="Arial Rounded MT Bold" pitchFamily="34" charset="0"/>
              </a:rPr>
              <a:t>And in this night You have bounties and  gifts, favours  and bestowals that You bless to those who You wish from among Your creation.</a:t>
            </a:r>
            <a:endParaRPr lang="en-US" sz="3000" dirty="0">
              <a:solidFill>
                <a:srgbClr val="E4F40E"/>
              </a:solidFill>
              <a:latin typeface="Arial Rounded MT Bold"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وَ تَمْنَعُها مَنْ لَمْ تَسْبِقْ لَهُ الْعِنایَةُ مِنْكَ وَهَا اَنَا ذَا عُبَیْدُكَ</a:t>
            </a:r>
            <a:r>
              <a:rPr lang="ar-SA" sz="5000" dirty="0">
                <a:solidFill>
                  <a:srgbClr val="62EC16"/>
                </a:solidFill>
                <a:latin typeface="Traditional Arabic" pitchFamily="18" charset="-78"/>
                <a:cs typeface="Traditional Arabic" pitchFamily="18" charset="-78"/>
              </a:rPr>
              <a:t> </a:t>
            </a:r>
            <a:r>
              <a:rPr lang="ar-SA" sz="5000" b="1" dirty="0">
                <a:solidFill>
                  <a:srgbClr val="62EC16"/>
                </a:solidFill>
                <a:latin typeface="Traditional Arabic" pitchFamily="18" charset="-78"/>
                <a:cs typeface="Traditional Arabic" pitchFamily="18" charset="-78"/>
              </a:rPr>
              <a:t>الْفَقیرُ اِلَیْكَ الْمُؤَمِّلُ فَضْلَكَ وَ مَعْرُوفَكَ </a:t>
            </a:r>
            <a:endParaRPr lang="en-GB" sz="5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800" dirty="0">
                <a:solidFill>
                  <a:srgbClr val="E4F40E"/>
                </a:solidFill>
                <a:latin typeface="Arial Rounded MT Bold" pitchFamily="34" charset="0"/>
              </a:rPr>
              <a:t>And You deny him who Your favours did not precede. And here I am Your needy slave, the hopeful in Your grace and bounties. </a:t>
            </a:r>
            <a:endParaRPr lang="en-US" sz="3000" dirty="0">
              <a:solidFill>
                <a:srgbClr val="E4F40E"/>
              </a:solidFill>
              <a:latin typeface="Arial Rounded MT Bold"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فَاِنْ كُنْتَ یا مَولاىَ تَفَضَّلْتَ</a:t>
            </a:r>
            <a:r>
              <a:rPr lang="ar-SA" sz="5000" dirty="0">
                <a:solidFill>
                  <a:srgbClr val="62EC16"/>
                </a:solidFill>
                <a:latin typeface="Traditional Arabic" pitchFamily="18" charset="-78"/>
                <a:cs typeface="Traditional Arabic" pitchFamily="18" charset="-78"/>
              </a:rPr>
              <a:t> </a:t>
            </a:r>
            <a:r>
              <a:rPr lang="ar-SA" sz="5000" b="1" dirty="0">
                <a:solidFill>
                  <a:srgbClr val="62EC16"/>
                </a:solidFill>
                <a:latin typeface="Traditional Arabic" pitchFamily="18" charset="-78"/>
                <a:cs typeface="Traditional Arabic" pitchFamily="18" charset="-78"/>
              </a:rPr>
              <a:t>فى هذِهِ اللَّیْلَةِ </a:t>
            </a:r>
            <a:endParaRPr lang="en-GB" sz="5000" b="1" dirty="0">
              <a:solidFill>
                <a:srgbClr val="62EC16"/>
              </a:solidFill>
              <a:latin typeface="Traditional Arabic" pitchFamily="18" charset="-78"/>
              <a:cs typeface="Traditional Arabic" pitchFamily="18" charset="-78"/>
            </a:endParaRPr>
          </a:p>
          <a:p>
            <a:pPr algn="ctr" rtl="1">
              <a:buNone/>
            </a:pPr>
            <a:r>
              <a:rPr lang="ar-SA" sz="5000" b="1" dirty="0">
                <a:solidFill>
                  <a:srgbClr val="62EC16"/>
                </a:solidFill>
                <a:latin typeface="Traditional Arabic" pitchFamily="18" charset="-78"/>
                <a:cs typeface="Traditional Arabic" pitchFamily="18" charset="-78"/>
              </a:rPr>
              <a:t>عَلى اَحَدٍ مِنْ خَلْقِكَ وَ عُدْتَ عَلَیْهِ بِعائِدَةٍ مِنْ عَطْفِكَ</a:t>
            </a:r>
            <a:endParaRPr lang="en-US" sz="5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a:buNone/>
            </a:pPr>
            <a:r>
              <a:rPr lang="en-GB" sz="2600" dirty="0">
                <a:solidFill>
                  <a:srgbClr val="E4F40E"/>
                </a:solidFill>
                <a:latin typeface="Arial Rounded MT Bold" pitchFamily="34" charset="0"/>
              </a:rPr>
              <a:t>My Master! If You were to bestow in this night on any of Your creation and were to grace him with Your Kindness.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600" b="1" dirty="0">
                <a:solidFill>
                  <a:srgbClr val="62EC16"/>
                </a:solidFill>
                <a:latin typeface="Traditional Arabic" pitchFamily="18" charset="-78"/>
                <a:cs typeface="Traditional Arabic" pitchFamily="18" charset="-78"/>
              </a:rPr>
              <a:t>فَصَلِّ عَلَىَ مُحَمَّدٍ وَآلِ مُحَمَّدٍ الطَّیِّبینَ الطّاهِرینَ</a:t>
            </a:r>
            <a:r>
              <a:rPr lang="en-GB" sz="4600" b="1" dirty="0">
                <a:solidFill>
                  <a:srgbClr val="62EC16"/>
                </a:solidFill>
                <a:latin typeface="Traditional Arabic" pitchFamily="18" charset="-78"/>
                <a:cs typeface="Traditional Arabic" pitchFamily="18" charset="-78"/>
              </a:rPr>
              <a:t> </a:t>
            </a:r>
            <a:r>
              <a:rPr lang="ar-SA" sz="4600" b="1" dirty="0">
                <a:solidFill>
                  <a:srgbClr val="62EC16"/>
                </a:solidFill>
                <a:latin typeface="Traditional Arabic" pitchFamily="18" charset="-78"/>
                <a:cs typeface="Traditional Arabic" pitchFamily="18" charset="-78"/>
              </a:rPr>
              <a:t>الْخَیِّرینَ الْفَاضِلینَ وَجُدْ عَلَىَّ بِطَولِكَ وَ مَعْرُوفِكَ یاَ رَبَّ</a:t>
            </a:r>
            <a:r>
              <a:rPr lang="en-GB" sz="4600" b="1" dirty="0">
                <a:solidFill>
                  <a:srgbClr val="62EC16"/>
                </a:solidFill>
                <a:latin typeface="Traditional Arabic" pitchFamily="18" charset="-78"/>
                <a:cs typeface="Traditional Arabic" pitchFamily="18" charset="-78"/>
              </a:rPr>
              <a:t> </a:t>
            </a:r>
            <a:r>
              <a:rPr lang="ar-SA" sz="4600" b="1" dirty="0">
                <a:solidFill>
                  <a:srgbClr val="62EC16"/>
                </a:solidFill>
                <a:latin typeface="Traditional Arabic" pitchFamily="18" charset="-78"/>
                <a:cs typeface="Traditional Arabic" pitchFamily="18" charset="-78"/>
              </a:rPr>
              <a:t>الْعالَمینَ</a:t>
            </a:r>
            <a:endParaRPr lang="en-US" sz="46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85185"/>
            <a:ext cx="9144000" cy="1772816"/>
          </a:xfrm>
        </p:spPr>
        <p:txBody>
          <a:bodyPr/>
          <a:lstStyle/>
          <a:p>
            <a:pPr algn="ctr" eaLnBrk="1" hangingPunct="1">
              <a:buFontTx/>
              <a:buNone/>
            </a:pPr>
            <a:r>
              <a:rPr lang="en-GB" sz="2800" dirty="0">
                <a:solidFill>
                  <a:srgbClr val="E4F40E"/>
                </a:solidFill>
                <a:latin typeface="Arial Rounded MT Bold" pitchFamily="34" charset="0"/>
              </a:rPr>
              <a:t>Then send salutations upon Muhammad and his progeny, the good, the pure, the benevolent, the vitreous, and bless me with Your goodness and blessings O’ Lord of the Worlds.</a:t>
            </a:r>
            <a:endParaRPr lang="en-US" sz="3000" dirty="0">
              <a:solidFill>
                <a:srgbClr val="E4F40E"/>
              </a:solidFill>
              <a:latin typeface="Arial Rounded MT Bold"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800" b="1" dirty="0">
                <a:solidFill>
                  <a:srgbClr val="62EC16"/>
                </a:solidFill>
                <a:latin typeface="Traditional Arabic" pitchFamily="18" charset="-78"/>
                <a:cs typeface="Traditional Arabic" pitchFamily="18" charset="-78"/>
              </a:rPr>
              <a:t>وَ صَلَّى اللّهُ</a:t>
            </a:r>
            <a:r>
              <a:rPr lang="ar-SA" sz="4800" dirty="0">
                <a:solidFill>
                  <a:srgbClr val="62EC16"/>
                </a:solidFill>
                <a:latin typeface="Traditional Arabic" pitchFamily="18" charset="-78"/>
                <a:cs typeface="Traditional Arabic" pitchFamily="18" charset="-78"/>
              </a:rPr>
              <a:t> </a:t>
            </a:r>
            <a:r>
              <a:rPr lang="ar-SA" sz="4800" b="1" dirty="0">
                <a:solidFill>
                  <a:srgbClr val="62EC16"/>
                </a:solidFill>
                <a:latin typeface="Traditional Arabic" pitchFamily="18" charset="-78"/>
                <a:cs typeface="Traditional Arabic" pitchFamily="18" charset="-78"/>
              </a:rPr>
              <a:t>عَلَى مُحَمَّدٍخَاتَمِ النَّبیّینَ وَ اَلِهِ الطَّاهِریِنَ </a:t>
            </a:r>
            <a:endParaRPr lang="en-GB" sz="4800" b="1" dirty="0">
              <a:solidFill>
                <a:srgbClr val="62EC16"/>
              </a:solidFill>
              <a:latin typeface="Traditional Arabic" pitchFamily="18" charset="-78"/>
              <a:cs typeface="Traditional Arabic" pitchFamily="18" charset="-78"/>
            </a:endParaRPr>
          </a:p>
          <a:p>
            <a:pPr algn="ctr" rtl="1">
              <a:buNone/>
            </a:pPr>
            <a:r>
              <a:rPr lang="ar-SA" sz="4800" b="1" dirty="0">
                <a:solidFill>
                  <a:srgbClr val="62EC16"/>
                </a:solidFill>
                <a:latin typeface="Traditional Arabic" pitchFamily="18" charset="-78"/>
                <a:cs typeface="Traditional Arabic" pitchFamily="18" charset="-78"/>
              </a:rPr>
              <a:t>وَ سَلَّمَ تَسْلِیماً اِنَّ اللّهَ حَمیدٌ مَجیدٌ</a:t>
            </a:r>
            <a:r>
              <a:rPr lang="ar-SA" sz="4800" dirty="0">
                <a:solidFill>
                  <a:srgbClr val="62EC16"/>
                </a:solidFill>
                <a:latin typeface="Traditional Arabic" pitchFamily="18" charset="-78"/>
                <a:cs typeface="Traditional Arabic" pitchFamily="18" charset="-78"/>
              </a:rPr>
              <a:t> </a:t>
            </a:r>
            <a:endParaRPr lang="en-GB" sz="48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None/>
            </a:pPr>
            <a:r>
              <a:rPr lang="en-GB" sz="2800" dirty="0">
                <a:solidFill>
                  <a:srgbClr val="E4F40E"/>
                </a:solidFill>
                <a:latin typeface="Arial Rounded MT Bold" pitchFamily="34" charset="0"/>
              </a:rPr>
              <a:t>And salutations be upon Muhammad, the seal of the prophets and his pure progeny and upon them be salaam. Indeed Allah is Praised and Mighty.</a:t>
            </a:r>
            <a:endParaRPr lang="en-US" sz="3000" dirty="0">
              <a:solidFill>
                <a:srgbClr val="E4F40E"/>
              </a:solidFill>
              <a:latin typeface="Arial Rounded MT Bold"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800" b="1" dirty="0">
                <a:solidFill>
                  <a:srgbClr val="62EC16"/>
                </a:solidFill>
                <a:latin typeface="Traditional Arabic" pitchFamily="18" charset="-78"/>
                <a:cs typeface="Traditional Arabic" pitchFamily="18" charset="-78"/>
              </a:rPr>
              <a:t>اَللّهُمَّ اِنّى اَدْعُوكَ كَمَا اَمَرْتَ </a:t>
            </a:r>
            <a:endParaRPr lang="en-GB" sz="4800" b="1" dirty="0">
              <a:solidFill>
                <a:srgbClr val="62EC16"/>
              </a:solidFill>
              <a:latin typeface="Traditional Arabic" pitchFamily="18" charset="-78"/>
              <a:cs typeface="Traditional Arabic" pitchFamily="18" charset="-78"/>
            </a:endParaRPr>
          </a:p>
          <a:p>
            <a:pPr algn="ctr" rtl="1">
              <a:buNone/>
            </a:pPr>
            <a:r>
              <a:rPr lang="ar-SA" sz="4800" b="1" dirty="0">
                <a:solidFill>
                  <a:srgbClr val="62EC16"/>
                </a:solidFill>
                <a:latin typeface="Traditional Arabic" pitchFamily="18" charset="-78"/>
                <a:cs typeface="Traditional Arabic" pitchFamily="18" charset="-78"/>
              </a:rPr>
              <a:t>فَاسْتَجِبْ لىِ كَمَا وَعَدْتَ اِنَّكَ</a:t>
            </a:r>
            <a:r>
              <a:rPr lang="ar-SA" sz="4800" dirty="0">
                <a:solidFill>
                  <a:srgbClr val="62EC16"/>
                </a:solidFill>
                <a:latin typeface="Traditional Arabic" pitchFamily="18" charset="-78"/>
                <a:cs typeface="Traditional Arabic" pitchFamily="18" charset="-78"/>
              </a:rPr>
              <a:t> </a:t>
            </a:r>
            <a:r>
              <a:rPr lang="ar-SA" sz="4800" b="1" dirty="0">
                <a:solidFill>
                  <a:srgbClr val="62EC16"/>
                </a:solidFill>
                <a:latin typeface="Traditional Arabic" pitchFamily="18" charset="-78"/>
                <a:cs typeface="Traditional Arabic" pitchFamily="18" charset="-78"/>
              </a:rPr>
              <a:t>لا تُخْلِفُ الْمِیعَادَ</a:t>
            </a:r>
            <a:endParaRPr lang="en-GB" sz="4800" dirty="0">
              <a:solidFill>
                <a:srgbClr val="62EC16"/>
              </a:solidFill>
              <a:latin typeface="Traditional Arabic" pitchFamily="18" charset="-78"/>
              <a:cs typeface="Traditional Arabic" pitchFamily="18" charset="-78"/>
            </a:endParaRPr>
          </a:p>
          <a:p>
            <a:pPr algn="ctr" rtl="1" eaLnBrk="1" hangingPunct="1">
              <a:buNone/>
            </a:pPr>
            <a:endParaRPr lang="en-US" sz="48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None/>
            </a:pPr>
            <a:r>
              <a:rPr lang="en-GB" sz="2800" dirty="0">
                <a:solidFill>
                  <a:srgbClr val="E4F40E"/>
                </a:solidFill>
                <a:latin typeface="Arial Rounded MT Bold" pitchFamily="34" charset="0"/>
              </a:rPr>
              <a:t>O’ Allah! Indeed I call You as You commanded me, therefore You accept me as You promised.</a:t>
            </a:r>
          </a:p>
          <a:p>
            <a:pPr algn="ctr" eaLnBrk="1" hangingPunct="1">
              <a:buNone/>
            </a:pPr>
            <a:r>
              <a:rPr lang="en-GB" sz="2800" dirty="0">
                <a:solidFill>
                  <a:srgbClr val="E4F40E"/>
                </a:solidFill>
                <a:latin typeface="Arial Rounded MT Bold" pitchFamily="34" charset="0"/>
              </a:rPr>
              <a:t>Indeed You do not go against the promise. </a:t>
            </a:r>
          </a:p>
          <a:p>
            <a:pPr algn="ctr" eaLnBrk="1" hangingPunct="1">
              <a:buFontTx/>
              <a:buNone/>
            </a:pPr>
            <a:endParaRPr lang="en-US" sz="3000" dirty="0">
              <a:solidFill>
                <a:srgbClr val="E4F40E"/>
              </a:solidFill>
              <a:latin typeface="Arial Rounded MT Bold"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ctr">
              <a:buNone/>
            </a:pPr>
            <a:endParaRPr lang="en-GB" sz="6600" b="1" dirty="0">
              <a:solidFill>
                <a:schemeClr val="tx2"/>
              </a:solidFill>
              <a:latin typeface="Arial Rounded MT Bold" pitchFamily="34" charset="0"/>
            </a:endParaRPr>
          </a:p>
          <a:p>
            <a:pPr algn="ctr">
              <a:buNone/>
            </a:pPr>
            <a:r>
              <a:rPr lang="en-GB" sz="6600" b="1" dirty="0">
                <a:solidFill>
                  <a:schemeClr val="tx2"/>
                </a:solidFill>
                <a:latin typeface="Arial Rounded MT Bold" pitchFamily="34" charset="0"/>
              </a:rPr>
              <a:t>In </a:t>
            </a:r>
            <a:r>
              <a:rPr lang="en-GB" sz="6600" b="1" dirty="0" err="1">
                <a:solidFill>
                  <a:schemeClr val="tx2"/>
                </a:solidFill>
                <a:latin typeface="Arial Rounded MT Bold" pitchFamily="34" charset="0"/>
              </a:rPr>
              <a:t>Sajda</a:t>
            </a:r>
            <a:endParaRPr lang="en-GB" sz="6600" b="1" dirty="0">
              <a:solidFill>
                <a:schemeClr val="tx2"/>
              </a:solidFill>
              <a:latin typeface="Arial Rounded MT Bold" pitchFamily="34" charset="0"/>
            </a:endParaRPr>
          </a:p>
          <a:p>
            <a:pPr algn="ctr">
              <a:buNone/>
            </a:pPr>
            <a:endParaRPr lang="en-GB" sz="6600" b="1" dirty="0">
              <a:solidFill>
                <a:schemeClr val="tx2"/>
              </a:solidFill>
              <a:latin typeface="Arial Rounded MT Bold"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836713"/>
            <a:ext cx="9144000" cy="4032447"/>
          </a:xfrm>
        </p:spPr>
        <p:txBody>
          <a:bodyPr/>
          <a:lstStyle/>
          <a:p>
            <a:pPr algn="ctr" rtl="1" eaLnBrk="1" hangingPunct="1">
              <a:buNone/>
            </a:pPr>
            <a:endParaRPr lang="en-GB" sz="4000" b="1" dirty="0">
              <a:solidFill>
                <a:srgbClr val="62EC16"/>
              </a:solidFill>
              <a:latin typeface="Traditional Arabic" pitchFamily="18" charset="-78"/>
              <a:cs typeface="Traditional Arabic" pitchFamily="18" charset="-78"/>
            </a:endParaRPr>
          </a:p>
          <a:p>
            <a:pPr algn="ctr" rtl="1" eaLnBrk="1" hangingPunct="1">
              <a:buNone/>
            </a:pPr>
            <a:r>
              <a:rPr lang="en-GB" sz="5000" b="1" dirty="0">
                <a:solidFill>
                  <a:schemeClr val="tx2"/>
                </a:solidFill>
                <a:latin typeface="Arial Rounded MT Bold" pitchFamily="34" charset="0"/>
                <a:cs typeface="Traditional Arabic" pitchFamily="18" charset="-78"/>
              </a:rPr>
              <a:t>12</a:t>
            </a:r>
          </a:p>
          <a:p>
            <a:pPr algn="ctr" rtl="1" eaLnBrk="1" hangingPunct="1">
              <a:buNone/>
            </a:pPr>
            <a:endParaRPr lang="en-GB" sz="4000" b="1" dirty="0">
              <a:solidFill>
                <a:srgbClr val="62EC16"/>
              </a:solidFill>
              <a:latin typeface="Traditional Arabic" pitchFamily="18" charset="-78"/>
              <a:cs typeface="Traditional Arabic" pitchFamily="18" charset="-78"/>
            </a:endParaRPr>
          </a:p>
          <a:p>
            <a:pPr algn="ctr" rtl="1" eaLnBrk="1" hangingPunct="1">
              <a:buNone/>
            </a:pPr>
            <a:r>
              <a:rPr lang="ar-SA" sz="5000" b="1" dirty="0">
                <a:solidFill>
                  <a:srgbClr val="62EC16"/>
                </a:solidFill>
                <a:latin typeface="Traditional Arabic" pitchFamily="18" charset="-78"/>
                <a:cs typeface="Traditional Arabic" pitchFamily="18" charset="-78"/>
              </a:rPr>
              <a:t>سَجَدَ لَكَ سَوادِى وَ خَیاَلىِ </a:t>
            </a:r>
            <a:endParaRPr lang="en-GB" sz="5000" b="1" dirty="0">
              <a:solidFill>
                <a:srgbClr val="62EC16"/>
              </a:solidFill>
              <a:latin typeface="Traditional Arabic" pitchFamily="18" charset="-78"/>
              <a:cs typeface="Traditional Arabic" pitchFamily="18" charset="-78"/>
            </a:endParaRPr>
          </a:p>
          <a:p>
            <a:pPr algn="ctr" rtl="1" eaLnBrk="1" hangingPunct="1">
              <a:buNone/>
            </a:pPr>
            <a:r>
              <a:rPr lang="ar-SA" sz="5000" b="1" dirty="0">
                <a:solidFill>
                  <a:srgbClr val="62EC16"/>
                </a:solidFill>
                <a:latin typeface="Traditional Arabic" pitchFamily="18" charset="-78"/>
                <a:cs typeface="Traditional Arabic" pitchFamily="18" charset="-78"/>
              </a:rPr>
              <a:t>وَ آمَنَ بِكَ فُؤادِى هَذِهِ یَدَاىَ وَ مَاجَنَیْتُهُ عَلَى نَفْسِى</a:t>
            </a:r>
            <a:r>
              <a:rPr lang="ar-SA" sz="5000" dirty="0">
                <a:solidFill>
                  <a:srgbClr val="62EC16"/>
                </a:solidFill>
                <a:latin typeface="Traditional Arabic" pitchFamily="18" charset="-78"/>
                <a:cs typeface="Traditional Arabic" pitchFamily="18" charset="-78"/>
              </a:rPr>
              <a:t> </a:t>
            </a:r>
            <a:endParaRPr lang="en-GB" sz="5000" dirty="0">
              <a:solidFill>
                <a:srgbClr val="62EC16"/>
              </a:solidFill>
              <a:latin typeface="Traditional Arabic" pitchFamily="18" charset="-78"/>
              <a:cs typeface="Traditional Arabic" pitchFamily="18" charset="-78"/>
            </a:endParaRPr>
          </a:p>
          <a:p>
            <a:pPr algn="ctr" rtl="1" eaLnBrk="1" hangingPunct="1">
              <a:buFontTx/>
              <a:buNone/>
            </a:pPr>
            <a:endParaRPr lang="en-US" sz="4000" b="1" dirty="0">
              <a:solidFill>
                <a:srgbClr val="33CC33"/>
              </a:solidFill>
              <a:latin typeface="Traditional Arabic" pitchFamily="2" charset="-78"/>
              <a:cs typeface="Traditional Arabic" pitchFamily="2" charset="-78"/>
            </a:endParaRPr>
          </a:p>
        </p:txBody>
      </p:sp>
      <p:sp>
        <p:nvSpPr>
          <p:cNvPr id="4099" name="Rectangle 84"/>
          <p:cNvSpPr>
            <a:spLocks noGrp="1" noChangeArrowheads="1"/>
          </p:cNvSpPr>
          <p:nvPr>
            <p:ph sz="half" idx="4294967295"/>
          </p:nvPr>
        </p:nvSpPr>
        <p:spPr>
          <a:xfrm>
            <a:off x="0" y="4797153"/>
            <a:ext cx="9144000" cy="2060848"/>
          </a:xfrm>
        </p:spPr>
        <p:txBody>
          <a:bodyPr/>
          <a:lstStyle/>
          <a:p>
            <a:pPr algn="ctr">
              <a:buNone/>
            </a:pPr>
            <a:r>
              <a:rPr lang="en-GB" sz="2800" dirty="0">
                <a:solidFill>
                  <a:srgbClr val="E4F40E"/>
                </a:solidFill>
                <a:latin typeface="Arial Rounded MT Bold" pitchFamily="34" charset="0"/>
              </a:rPr>
              <a:t>My existence and my thoughts fell in </a:t>
            </a:r>
            <a:r>
              <a:rPr lang="en-GB" sz="2800" dirty="0" err="1">
                <a:solidFill>
                  <a:srgbClr val="E4F40E"/>
                </a:solidFill>
                <a:latin typeface="Arial Rounded MT Bold" pitchFamily="34" charset="0"/>
              </a:rPr>
              <a:t>sajda</a:t>
            </a:r>
            <a:r>
              <a:rPr lang="en-GB" sz="2800" dirty="0">
                <a:solidFill>
                  <a:srgbClr val="E4F40E"/>
                </a:solidFill>
                <a:latin typeface="Arial Rounded MT Bold" pitchFamily="34" charset="0"/>
              </a:rPr>
              <a:t> for You.</a:t>
            </a:r>
          </a:p>
          <a:p>
            <a:pPr algn="ctr">
              <a:buNone/>
            </a:pPr>
            <a:r>
              <a:rPr lang="en-GB" sz="2800" dirty="0">
                <a:solidFill>
                  <a:srgbClr val="E4F40E"/>
                </a:solidFill>
                <a:latin typeface="Arial Rounded MT Bold" pitchFamily="34" charset="0"/>
              </a:rPr>
              <a:t>And my heart has embraced You. These are my two hands and the crimes committed on my soul.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یا عَظِیمُ تُرْجَىَ لِكُلِّ عَظیمٍ اِغْفِرْ لِىَ الْعَظیمَ </a:t>
            </a:r>
            <a:endParaRPr lang="en-GB" sz="5000" b="1" dirty="0">
              <a:solidFill>
                <a:srgbClr val="62EC16"/>
              </a:solidFill>
              <a:latin typeface="Traditional Arabic" pitchFamily="18" charset="-78"/>
              <a:cs typeface="Traditional Arabic" pitchFamily="18" charset="-78"/>
            </a:endParaRPr>
          </a:p>
          <a:p>
            <a:pPr algn="ctr" rtl="1">
              <a:buNone/>
            </a:pPr>
            <a:r>
              <a:rPr lang="ar-SA" sz="5000" b="1" dirty="0">
                <a:solidFill>
                  <a:srgbClr val="62EC16"/>
                </a:solidFill>
                <a:latin typeface="Traditional Arabic" pitchFamily="18" charset="-78"/>
                <a:cs typeface="Traditional Arabic" pitchFamily="18" charset="-78"/>
              </a:rPr>
              <a:t>فَاِنَّهُ لایَغْفِرُ</a:t>
            </a:r>
            <a:r>
              <a:rPr lang="ar-SA" sz="5000" dirty="0">
                <a:solidFill>
                  <a:srgbClr val="62EC16"/>
                </a:solidFill>
                <a:latin typeface="Traditional Arabic" pitchFamily="18" charset="-78"/>
                <a:cs typeface="Traditional Arabic" pitchFamily="18" charset="-78"/>
              </a:rPr>
              <a:t> </a:t>
            </a:r>
            <a:r>
              <a:rPr lang="ar-SA" sz="5000" b="1" dirty="0">
                <a:solidFill>
                  <a:srgbClr val="62EC16"/>
                </a:solidFill>
                <a:latin typeface="Traditional Arabic" pitchFamily="18" charset="-78"/>
                <a:cs typeface="Traditional Arabic" pitchFamily="18" charset="-78"/>
              </a:rPr>
              <a:t>الذَّنْبَ الْعَظیمَ اِلاَّ الرَّبُّ الْعَظیمُ</a:t>
            </a:r>
            <a:r>
              <a:rPr lang="ar-SA" sz="5000" dirty="0">
                <a:solidFill>
                  <a:srgbClr val="62EC16"/>
                </a:solidFill>
                <a:latin typeface="Traditional Arabic" pitchFamily="18" charset="-78"/>
                <a:cs typeface="Traditional Arabic" pitchFamily="18" charset="-78"/>
              </a:rPr>
              <a:t> </a:t>
            </a:r>
            <a:endParaRPr lang="en-GB" sz="5000" dirty="0">
              <a:solidFill>
                <a:srgbClr val="62EC16"/>
              </a:solidFill>
              <a:latin typeface="Traditional Arabic" pitchFamily="18" charset="-78"/>
              <a:cs typeface="Traditional Arabic" pitchFamily="18" charset="-78"/>
            </a:endParaRPr>
          </a:p>
          <a:p>
            <a:pPr algn="ctr" rtl="1" eaLnBrk="1" hangingPunct="1">
              <a:buNone/>
            </a:pPr>
            <a:endParaRPr lang="en-US" sz="50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013177"/>
            <a:ext cx="9144000" cy="1844824"/>
          </a:xfrm>
        </p:spPr>
        <p:txBody>
          <a:bodyPr/>
          <a:lstStyle/>
          <a:p>
            <a:pPr algn="ctr" eaLnBrk="1" hangingPunct="1">
              <a:buFontTx/>
              <a:buNone/>
            </a:pPr>
            <a:r>
              <a:rPr lang="en-US" sz="2800" dirty="0">
                <a:solidFill>
                  <a:srgbClr val="E4F40E"/>
                </a:solidFill>
                <a:latin typeface="Arial Rounded MT Bold" pitchFamily="34" charset="0"/>
              </a:rPr>
              <a:t>O’ Great! Who is hoped for every great offence,</a:t>
            </a:r>
          </a:p>
          <a:p>
            <a:pPr algn="ctr" eaLnBrk="1" hangingPunct="1">
              <a:buFontTx/>
              <a:buNone/>
            </a:pPr>
            <a:r>
              <a:rPr lang="en-US" sz="2800" dirty="0">
                <a:solidFill>
                  <a:srgbClr val="E4F40E"/>
                </a:solidFill>
                <a:latin typeface="Arial Rounded MT Bold" pitchFamily="34" charset="0"/>
              </a:rPr>
              <a:t>forgive my offences. For sure the great offences will not be forgiven but by the Great Lord.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500" b="1" dirty="0">
                <a:solidFill>
                  <a:srgbClr val="62EC16"/>
                </a:solidFill>
                <a:latin typeface="Traditional Arabic" pitchFamily="18" charset="-78"/>
                <a:cs typeface="Traditional Arabic" pitchFamily="18" charset="-78"/>
              </a:rPr>
              <a:t>اَعُوذُ بُنُورِ وَجْهِكَ الَّذى اَضائَتْ لَهُ السَّمواتُ</a:t>
            </a:r>
            <a:r>
              <a:rPr lang="ar-SA" sz="4500" dirty="0">
                <a:solidFill>
                  <a:srgbClr val="62EC16"/>
                </a:solidFill>
                <a:latin typeface="Traditional Arabic" pitchFamily="18" charset="-78"/>
                <a:cs typeface="Traditional Arabic" pitchFamily="18" charset="-78"/>
              </a:rPr>
              <a:t> </a:t>
            </a:r>
            <a:r>
              <a:rPr lang="ar-SA" sz="4500" b="1" dirty="0">
                <a:solidFill>
                  <a:srgbClr val="62EC16"/>
                </a:solidFill>
                <a:latin typeface="Traditional Arabic" pitchFamily="18" charset="-78"/>
                <a:cs typeface="Traditional Arabic" pitchFamily="18" charset="-78"/>
              </a:rPr>
              <a:t>وَالاْرَضُونَ </a:t>
            </a:r>
            <a:endParaRPr lang="en-GB" sz="4500" b="1" dirty="0">
              <a:solidFill>
                <a:srgbClr val="62EC16"/>
              </a:solidFill>
              <a:latin typeface="Traditional Arabic" pitchFamily="18" charset="-78"/>
              <a:cs typeface="Traditional Arabic" pitchFamily="18" charset="-78"/>
            </a:endParaRPr>
          </a:p>
          <a:p>
            <a:pPr algn="ctr" rtl="1">
              <a:buNone/>
            </a:pPr>
            <a:r>
              <a:rPr lang="ar-SA" sz="4500" b="1" dirty="0">
                <a:solidFill>
                  <a:srgbClr val="62EC16"/>
                </a:solidFill>
                <a:latin typeface="Traditional Arabic" pitchFamily="18" charset="-78"/>
                <a:cs typeface="Traditional Arabic" pitchFamily="18" charset="-78"/>
              </a:rPr>
              <a:t>وَانْكَشَفَتْ لَهُ الظُّلُماتُ وَ صَلَحَ عَلْیْهِ اَمرُ الاْوَّلینَ</a:t>
            </a:r>
            <a:r>
              <a:rPr lang="ar-SA" sz="4500" dirty="0">
                <a:solidFill>
                  <a:srgbClr val="62EC16"/>
                </a:solidFill>
                <a:latin typeface="Traditional Arabic" pitchFamily="18" charset="-78"/>
                <a:cs typeface="Traditional Arabic" pitchFamily="18" charset="-78"/>
              </a:rPr>
              <a:t> </a:t>
            </a:r>
            <a:r>
              <a:rPr lang="ar-SA" sz="4500" b="1" dirty="0">
                <a:solidFill>
                  <a:srgbClr val="62EC16"/>
                </a:solidFill>
                <a:latin typeface="Traditional Arabic" pitchFamily="18" charset="-78"/>
                <a:cs typeface="Traditional Arabic" pitchFamily="18" charset="-78"/>
              </a:rPr>
              <a:t>وَالاْخِرینَ</a:t>
            </a:r>
            <a:endParaRPr lang="en-US" sz="4500" b="1"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941168"/>
            <a:ext cx="9144000" cy="1916833"/>
          </a:xfrm>
        </p:spPr>
        <p:txBody>
          <a:bodyPr/>
          <a:lstStyle/>
          <a:p>
            <a:pPr algn="ctr" eaLnBrk="1" hangingPunct="1">
              <a:buFontTx/>
              <a:buNone/>
            </a:pPr>
            <a:r>
              <a:rPr lang="en-GB" sz="2800" dirty="0">
                <a:solidFill>
                  <a:srgbClr val="E4F40E"/>
                </a:solidFill>
                <a:latin typeface="Arial Rounded MT Bold" pitchFamily="34" charset="0"/>
              </a:rPr>
              <a:t>I seek refuge by the light of Your existence which, has lit the skies and the earths and which removed all darkness and by which the tasks of the first and the last were corrected.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300" b="1" dirty="0">
                <a:solidFill>
                  <a:srgbClr val="62EC16"/>
                </a:solidFill>
                <a:latin typeface="Traditional Arabic" pitchFamily="18" charset="-78"/>
                <a:cs typeface="Traditional Arabic" pitchFamily="18" charset="-78"/>
              </a:rPr>
              <a:t>مِنْ فُجاءَةِ نَقِمَتِكَ وَ مِنْ تَحْویلِ عافِیَتِكَ وَ مِنْ زَوالِ</a:t>
            </a:r>
            <a:r>
              <a:rPr lang="ar-SA" sz="4300" dirty="0">
                <a:solidFill>
                  <a:srgbClr val="62EC16"/>
                </a:solidFill>
                <a:latin typeface="Traditional Arabic" pitchFamily="18" charset="-78"/>
                <a:cs typeface="Traditional Arabic" pitchFamily="18" charset="-78"/>
              </a:rPr>
              <a:t> </a:t>
            </a:r>
            <a:r>
              <a:rPr lang="ar-SA" sz="4300" b="1" dirty="0">
                <a:solidFill>
                  <a:srgbClr val="62EC16"/>
                </a:solidFill>
                <a:latin typeface="Traditional Arabic" pitchFamily="18" charset="-78"/>
                <a:cs typeface="Traditional Arabic" pitchFamily="18" charset="-78"/>
              </a:rPr>
              <a:t>نِعْمَتِكَ </a:t>
            </a:r>
            <a:endParaRPr lang="en-GB" sz="4300" b="1" dirty="0">
              <a:solidFill>
                <a:srgbClr val="62EC16"/>
              </a:solidFill>
              <a:latin typeface="Traditional Arabic" pitchFamily="18" charset="-78"/>
              <a:cs typeface="Traditional Arabic" pitchFamily="18" charset="-78"/>
            </a:endParaRPr>
          </a:p>
          <a:p>
            <a:pPr algn="ctr" rtl="1">
              <a:buNone/>
            </a:pPr>
            <a:r>
              <a:rPr lang="ar-SA" sz="4300" b="1" dirty="0">
                <a:solidFill>
                  <a:srgbClr val="62EC16"/>
                </a:solidFill>
                <a:latin typeface="Traditional Arabic" pitchFamily="18" charset="-78"/>
                <a:cs typeface="Traditional Arabic" pitchFamily="18" charset="-78"/>
              </a:rPr>
              <a:t>اَللّهُمَّ ارْزُقْنى قَلْباً تَقِیّاً نَقِیّاً وَ مِنَ الشِّرْكِ بَریئاً لا كافِراً ولا شَقِیّاً</a:t>
            </a:r>
            <a:r>
              <a:rPr lang="ar-SA" sz="4300" dirty="0">
                <a:solidFill>
                  <a:srgbClr val="62EC16"/>
                </a:solidFill>
                <a:latin typeface="Traditional Arabic" pitchFamily="18" charset="-78"/>
                <a:cs typeface="Traditional Arabic" pitchFamily="18" charset="-78"/>
              </a:rPr>
              <a:t> </a:t>
            </a:r>
            <a:endParaRPr lang="en-GB" sz="43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869161"/>
            <a:ext cx="9144000" cy="1988840"/>
          </a:xfrm>
        </p:spPr>
        <p:txBody>
          <a:bodyPr/>
          <a:lstStyle/>
          <a:p>
            <a:pPr algn="ctr">
              <a:buNone/>
            </a:pPr>
            <a:r>
              <a:rPr lang="en-GB" sz="2800" dirty="0">
                <a:solidFill>
                  <a:srgbClr val="E4F40E"/>
                </a:solidFill>
                <a:latin typeface="Arial Rounded MT Bold" pitchFamily="34" charset="0"/>
              </a:rPr>
              <a:t>From Your sudden wrath and unexpected changes and demise of Your blessings. O’ Allah! Grant me a pure fearful heart and distanced from polytheism neither unfaithful nor miserable.</a:t>
            </a:r>
            <a:endParaRPr lang="en-US" sz="3000" dirty="0">
              <a:solidFill>
                <a:srgbClr val="E4F40E"/>
              </a:solidFill>
              <a:latin typeface="Arial Rounded MT Bold"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eaLnBrk="1" hangingPunct="1">
              <a:buNone/>
            </a:pPr>
            <a:r>
              <a:rPr lang="en-GB" sz="4000" b="1" dirty="0">
                <a:solidFill>
                  <a:schemeClr val="tx2">
                    <a:lumMod val="95000"/>
                  </a:schemeClr>
                </a:solidFill>
                <a:latin typeface="Arial Rounded MT Bold" pitchFamily="34" charset="0"/>
              </a:rPr>
              <a:t>Place right side of your face </a:t>
            </a:r>
          </a:p>
          <a:p>
            <a:pPr algn="ctr" eaLnBrk="1" hangingPunct="1">
              <a:buNone/>
            </a:pPr>
            <a:r>
              <a:rPr lang="en-GB" sz="4000" b="1" dirty="0">
                <a:solidFill>
                  <a:schemeClr val="tx2">
                    <a:lumMod val="95000"/>
                  </a:schemeClr>
                </a:solidFill>
                <a:latin typeface="Arial Rounded MT Bold" pitchFamily="34" charset="0"/>
              </a:rPr>
              <a:t>in </a:t>
            </a:r>
            <a:r>
              <a:rPr lang="en-GB" sz="4000" b="1" dirty="0" err="1">
                <a:solidFill>
                  <a:schemeClr val="tx2">
                    <a:lumMod val="95000"/>
                  </a:schemeClr>
                </a:solidFill>
                <a:latin typeface="Arial Rounded MT Bold" pitchFamily="34" charset="0"/>
              </a:rPr>
              <a:t>Sajda</a:t>
            </a:r>
            <a:r>
              <a:rPr lang="en-GB" sz="4000" b="1" dirty="0">
                <a:solidFill>
                  <a:schemeClr val="tx2">
                    <a:lumMod val="95000"/>
                  </a:schemeClr>
                </a:solidFill>
                <a:latin typeface="Arial Rounded MT Bold" pitchFamily="34" charset="0"/>
              </a:rPr>
              <a:t> </a:t>
            </a:r>
          </a:p>
          <a:p>
            <a:pPr algn="ctr" rtl="1" eaLnBrk="1" hangingPunct="1">
              <a:buFontTx/>
              <a:buNone/>
            </a:pPr>
            <a:endParaRPr lang="en-US" sz="4000" b="1" dirty="0">
              <a:solidFill>
                <a:schemeClr val="tx2">
                  <a:lumMod val="95000"/>
                </a:schemeClr>
              </a:solidFill>
              <a:latin typeface="Arial Rounded MT Bold" pitchFamily="34" charset="0"/>
              <a:cs typeface="Traditional Arabic" pitchFamily="2" charset="-78"/>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عَفَّرْتُ وَجْهِى فِى التُّرابِ</a:t>
            </a:r>
            <a:r>
              <a:rPr lang="ar-SA" sz="5000" dirty="0">
                <a:solidFill>
                  <a:srgbClr val="62EC16"/>
                </a:solidFill>
                <a:latin typeface="Traditional Arabic" pitchFamily="18" charset="-78"/>
                <a:cs typeface="Traditional Arabic" pitchFamily="18" charset="-78"/>
              </a:rPr>
              <a:t> </a:t>
            </a:r>
            <a:r>
              <a:rPr lang="ar-SA" sz="5000" b="1" dirty="0">
                <a:solidFill>
                  <a:srgbClr val="62EC16"/>
                </a:solidFill>
                <a:latin typeface="Traditional Arabic" pitchFamily="18" charset="-78"/>
                <a:cs typeface="Traditional Arabic" pitchFamily="18" charset="-78"/>
              </a:rPr>
              <a:t>وَ حُقَّ لى اَنْ اَسْجُدَ لَكَ</a:t>
            </a:r>
            <a:endParaRPr lang="en-GB" sz="5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FFFF00"/>
                </a:solidFill>
                <a:latin typeface="Arial Rounded MT Bold" pitchFamily="34" charset="0"/>
              </a:rPr>
              <a:t>I rub my face in the dust </a:t>
            </a:r>
          </a:p>
          <a:p>
            <a:pPr algn="ctr" eaLnBrk="1" hangingPunct="1">
              <a:buFontTx/>
              <a:buNone/>
            </a:pPr>
            <a:r>
              <a:rPr lang="en-GB" sz="2800" dirty="0">
                <a:solidFill>
                  <a:srgbClr val="FFFF00"/>
                </a:solidFill>
                <a:latin typeface="Arial Rounded MT Bold" pitchFamily="34" charset="0"/>
              </a:rPr>
              <a:t>and it is upon me to perform </a:t>
            </a:r>
            <a:r>
              <a:rPr lang="en-GB" sz="2800" dirty="0" err="1">
                <a:solidFill>
                  <a:srgbClr val="FFFF00"/>
                </a:solidFill>
                <a:latin typeface="Arial Rounded MT Bold" pitchFamily="34" charset="0"/>
              </a:rPr>
              <a:t>sajda</a:t>
            </a:r>
            <a:r>
              <a:rPr lang="en-GB" sz="2800" dirty="0">
                <a:solidFill>
                  <a:srgbClr val="FFFF00"/>
                </a:solidFill>
                <a:latin typeface="Arial Rounded MT Bold" pitchFamily="34" charset="0"/>
              </a:rPr>
              <a:t> to You.</a:t>
            </a:r>
            <a:endParaRPr lang="en-US" sz="3000" dirty="0">
              <a:solidFill>
                <a:srgbClr val="FFFF00"/>
              </a:solidFill>
              <a:latin typeface="Arial Rounded MT Bold"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eaLnBrk="1" hangingPunct="1">
              <a:buNone/>
            </a:pPr>
            <a:r>
              <a:rPr lang="en-GB" sz="4000" b="1" dirty="0">
                <a:solidFill>
                  <a:schemeClr val="tx2">
                    <a:lumMod val="95000"/>
                  </a:schemeClr>
                </a:solidFill>
                <a:latin typeface="Arial Rounded MT Bold" pitchFamily="34" charset="0"/>
              </a:rPr>
              <a:t>Place left side of your face </a:t>
            </a:r>
          </a:p>
          <a:p>
            <a:pPr algn="ctr" eaLnBrk="1" hangingPunct="1">
              <a:buNone/>
            </a:pPr>
            <a:r>
              <a:rPr lang="en-GB" sz="4000" b="1" dirty="0">
                <a:solidFill>
                  <a:schemeClr val="tx2">
                    <a:lumMod val="95000"/>
                  </a:schemeClr>
                </a:solidFill>
                <a:latin typeface="Arial Rounded MT Bold" pitchFamily="34" charset="0"/>
              </a:rPr>
              <a:t> in </a:t>
            </a:r>
            <a:r>
              <a:rPr lang="en-GB" sz="4000" b="1" dirty="0" err="1">
                <a:solidFill>
                  <a:schemeClr val="tx2">
                    <a:lumMod val="95000"/>
                  </a:schemeClr>
                </a:solidFill>
                <a:latin typeface="Arial Rounded MT Bold" pitchFamily="34" charset="0"/>
              </a:rPr>
              <a:t>Sajda</a:t>
            </a:r>
            <a:r>
              <a:rPr lang="en-GB" sz="4000" b="1" dirty="0">
                <a:solidFill>
                  <a:schemeClr val="tx2">
                    <a:lumMod val="95000"/>
                  </a:schemeClr>
                </a:solidFill>
                <a:latin typeface="Arial Rounded MT Bold" pitchFamily="34" charset="0"/>
              </a:rPr>
              <a:t> </a:t>
            </a:r>
          </a:p>
          <a:p>
            <a:pPr algn="ctr" rtl="1" eaLnBrk="1" hangingPunct="1">
              <a:buFontTx/>
              <a:buNone/>
            </a:pPr>
            <a:endParaRPr lang="en-US" sz="4000" b="1" dirty="0">
              <a:solidFill>
                <a:schemeClr val="tx2">
                  <a:lumMod val="95000"/>
                </a:schemeClr>
              </a:solidFill>
              <a:latin typeface="Arial Rounded MT Bold" pitchFamily="34" charset="0"/>
              <a:cs typeface="Traditional Arabic" pitchFamily="2" charset="-78"/>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5000" b="1" dirty="0">
                <a:solidFill>
                  <a:srgbClr val="62EC16"/>
                </a:solidFill>
                <a:latin typeface="Traditional Arabic" pitchFamily="18" charset="-78"/>
                <a:cs typeface="Traditional Arabic" pitchFamily="18" charset="-78"/>
              </a:rPr>
              <a:t>عَفَّرْتُ وَجْهِى فِى التُّرابِ</a:t>
            </a:r>
            <a:r>
              <a:rPr lang="ar-SA" sz="5000" dirty="0">
                <a:solidFill>
                  <a:srgbClr val="62EC16"/>
                </a:solidFill>
                <a:latin typeface="Traditional Arabic" pitchFamily="18" charset="-78"/>
                <a:cs typeface="Traditional Arabic" pitchFamily="18" charset="-78"/>
              </a:rPr>
              <a:t> </a:t>
            </a:r>
            <a:r>
              <a:rPr lang="ar-SA" sz="5000" b="1" dirty="0">
                <a:solidFill>
                  <a:srgbClr val="62EC16"/>
                </a:solidFill>
                <a:latin typeface="Traditional Arabic" pitchFamily="18" charset="-78"/>
                <a:cs typeface="Traditional Arabic" pitchFamily="18" charset="-78"/>
              </a:rPr>
              <a:t>وَ حُقَّ لىِ اَنْ اَسْجُدَ لَكَ</a:t>
            </a:r>
            <a:endParaRPr lang="en-GB" sz="50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5300663"/>
            <a:ext cx="9144000" cy="1557337"/>
          </a:xfrm>
        </p:spPr>
        <p:txBody>
          <a:bodyPr/>
          <a:lstStyle/>
          <a:p>
            <a:pPr algn="ctr" eaLnBrk="1" hangingPunct="1">
              <a:buFontTx/>
              <a:buNone/>
            </a:pPr>
            <a:r>
              <a:rPr lang="en-GB" sz="2800" dirty="0">
                <a:solidFill>
                  <a:srgbClr val="FFFF00"/>
                </a:solidFill>
                <a:latin typeface="Arial Rounded MT Bold" pitchFamily="34" charset="0"/>
              </a:rPr>
              <a:t>I rub my face in the dust </a:t>
            </a:r>
          </a:p>
          <a:p>
            <a:pPr algn="ctr" eaLnBrk="1" hangingPunct="1">
              <a:buFontTx/>
              <a:buNone/>
            </a:pPr>
            <a:r>
              <a:rPr lang="en-GB" sz="2800" dirty="0">
                <a:solidFill>
                  <a:srgbClr val="FFFF00"/>
                </a:solidFill>
                <a:latin typeface="Arial Rounded MT Bold" pitchFamily="34" charset="0"/>
              </a:rPr>
              <a:t>and it is upon me to perform </a:t>
            </a:r>
            <a:r>
              <a:rPr lang="en-GB" sz="2800" dirty="0" err="1">
                <a:solidFill>
                  <a:srgbClr val="FFFF00"/>
                </a:solidFill>
                <a:latin typeface="Arial Rounded MT Bold" pitchFamily="34" charset="0"/>
              </a:rPr>
              <a:t>sajda</a:t>
            </a:r>
            <a:r>
              <a:rPr lang="en-GB" sz="2800" dirty="0">
                <a:solidFill>
                  <a:srgbClr val="FFFF00"/>
                </a:solidFill>
                <a:latin typeface="Arial Rounded MT Bold" pitchFamily="34" charset="0"/>
              </a:rPr>
              <a:t> to You.</a:t>
            </a:r>
            <a:endParaRPr lang="en-US" sz="3000" dirty="0">
              <a:solidFill>
                <a:srgbClr val="FFFF00"/>
              </a:solidFill>
              <a:latin typeface="Arial Rounded MT Bold"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13</a:t>
            </a:r>
          </a:p>
        </p:txBody>
      </p:sp>
      <p:sp>
        <p:nvSpPr>
          <p:cNvPr id="3" name="Content Placeholder 2"/>
          <p:cNvSpPr>
            <a:spLocks noGrp="1"/>
          </p:cNvSpPr>
          <p:nvPr>
            <p:ph idx="1"/>
          </p:nvPr>
        </p:nvSpPr>
        <p:spPr/>
        <p:txBody>
          <a:bodyPr/>
          <a:lstStyle/>
          <a:p>
            <a:pPr algn="ctr">
              <a:buNone/>
            </a:pPr>
            <a:endParaRPr lang="en-GB" sz="5400" dirty="0">
              <a:solidFill>
                <a:srgbClr val="E4F40E"/>
              </a:solidFill>
            </a:endParaRPr>
          </a:p>
          <a:p>
            <a:pPr algn="ctr">
              <a:buNone/>
            </a:pPr>
            <a:r>
              <a:rPr lang="en-GB" sz="5400" dirty="0" err="1">
                <a:solidFill>
                  <a:srgbClr val="E4F40E"/>
                </a:solidFill>
              </a:rPr>
              <a:t>Salaat</a:t>
            </a:r>
            <a:r>
              <a:rPr lang="en-GB" sz="5400" dirty="0">
                <a:solidFill>
                  <a:srgbClr val="E4F40E"/>
                </a:solidFill>
              </a:rPr>
              <a:t> </a:t>
            </a:r>
            <a:r>
              <a:rPr lang="en-GB" sz="5400" dirty="0" err="1">
                <a:solidFill>
                  <a:srgbClr val="E4F40E"/>
                </a:solidFill>
              </a:rPr>
              <a:t>Jafer</a:t>
            </a:r>
            <a:r>
              <a:rPr lang="en-GB" sz="5400" dirty="0">
                <a:solidFill>
                  <a:srgbClr val="E4F40E"/>
                </a:solidFill>
              </a:rPr>
              <a:t> </a:t>
            </a:r>
            <a:r>
              <a:rPr lang="en-GB" sz="5400" dirty="0" err="1">
                <a:solidFill>
                  <a:srgbClr val="E4F40E"/>
                </a:solidFill>
              </a:rPr>
              <a:t>Tayyar</a:t>
            </a:r>
            <a:endParaRPr lang="en-GB" sz="5400" dirty="0">
              <a:solidFill>
                <a:srgbClr val="E4F40E"/>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GB" sz="5000" b="1" dirty="0">
                <a:latin typeface="Arial Rounded MT Bold" pitchFamily="34" charset="0"/>
              </a:rPr>
            </a:br>
            <a:r>
              <a:rPr lang="en-GB" sz="5000" b="1" dirty="0">
                <a:latin typeface="Arial Rounded MT Bold" pitchFamily="34" charset="0"/>
              </a:rPr>
              <a:t>14</a:t>
            </a:r>
            <a:br>
              <a:rPr lang="en-GB" sz="5000" b="1" dirty="0">
                <a:latin typeface="Arial Rounded MT Bold" pitchFamily="34" charset="0"/>
              </a:rPr>
            </a:br>
            <a:r>
              <a:rPr lang="en-GB" sz="5000" b="1" dirty="0">
                <a:solidFill>
                  <a:srgbClr val="E4F40E"/>
                </a:solidFill>
                <a:latin typeface="Arial Rounded MT Bold" pitchFamily="34" charset="0"/>
              </a:rPr>
              <a:t>Prayers</a:t>
            </a:r>
            <a:r>
              <a:rPr lang="en-GB" sz="5000" b="1" dirty="0">
                <a:latin typeface="Arial Rounded MT Bold" pitchFamily="34" charset="0"/>
              </a:rPr>
              <a:t> </a:t>
            </a:r>
          </a:p>
        </p:txBody>
      </p:sp>
      <p:sp>
        <p:nvSpPr>
          <p:cNvPr id="3" name="Content Placeholder 2"/>
          <p:cNvSpPr>
            <a:spLocks noGrp="1"/>
          </p:cNvSpPr>
          <p:nvPr>
            <p:ph idx="1"/>
          </p:nvPr>
        </p:nvSpPr>
        <p:spPr/>
        <p:txBody>
          <a:bodyPr/>
          <a:lstStyle/>
          <a:p>
            <a:endParaRPr lang="en-GB" dirty="0">
              <a:solidFill>
                <a:srgbClr val="62EC16"/>
              </a:solidFill>
              <a:latin typeface="Arial Rounded MT Bold" pitchFamily="34" charset="0"/>
            </a:endParaRPr>
          </a:p>
          <a:p>
            <a:endParaRPr lang="en-GB" dirty="0">
              <a:solidFill>
                <a:srgbClr val="62EC16"/>
              </a:solidFill>
              <a:latin typeface="Arial Rounded MT Bold" pitchFamily="34" charset="0"/>
            </a:endParaRPr>
          </a:p>
          <a:p>
            <a:r>
              <a:rPr lang="en-GB" dirty="0">
                <a:solidFill>
                  <a:srgbClr val="62EC16"/>
                </a:solidFill>
                <a:latin typeface="Arial Rounded MT Bold" pitchFamily="34" charset="0"/>
              </a:rPr>
              <a:t>2x2</a:t>
            </a:r>
          </a:p>
          <a:p>
            <a:r>
              <a:rPr lang="en-GB" dirty="0">
                <a:solidFill>
                  <a:srgbClr val="62EC16"/>
                </a:solidFill>
                <a:latin typeface="Arial Rounded MT Bold" pitchFamily="34" charset="0"/>
              </a:rPr>
              <a:t>After </a:t>
            </a:r>
            <a:r>
              <a:rPr lang="en-GB" dirty="0" err="1">
                <a:solidFill>
                  <a:srgbClr val="62EC16"/>
                </a:solidFill>
                <a:latin typeface="Arial Rounded MT Bold" pitchFamily="34" charset="0"/>
              </a:rPr>
              <a:t>Suart</a:t>
            </a:r>
            <a:r>
              <a:rPr lang="en-GB" dirty="0">
                <a:solidFill>
                  <a:srgbClr val="62EC16"/>
                </a:solidFill>
                <a:latin typeface="Arial Rounded MT Bold" pitchFamily="34" charset="0"/>
              </a:rPr>
              <a:t> al-</a:t>
            </a:r>
            <a:r>
              <a:rPr lang="en-GB" dirty="0" err="1">
                <a:solidFill>
                  <a:srgbClr val="62EC16"/>
                </a:solidFill>
                <a:latin typeface="Arial Rounded MT Bold" pitchFamily="34" charset="0"/>
              </a:rPr>
              <a:t>Hamd</a:t>
            </a:r>
            <a:r>
              <a:rPr lang="en-GB" dirty="0">
                <a:solidFill>
                  <a:srgbClr val="62EC16"/>
                </a:solidFill>
                <a:latin typeface="Arial Rounded MT Bold" pitchFamily="34" charset="0"/>
              </a:rPr>
              <a:t> </a:t>
            </a:r>
          </a:p>
          <a:p>
            <a:r>
              <a:rPr lang="en-GB" dirty="0" err="1">
                <a:solidFill>
                  <a:srgbClr val="62EC16"/>
                </a:solidFill>
                <a:latin typeface="Arial Rounded MT Bold" pitchFamily="34" charset="0"/>
              </a:rPr>
              <a:t>Surat</a:t>
            </a:r>
            <a:r>
              <a:rPr lang="en-GB" dirty="0">
                <a:solidFill>
                  <a:srgbClr val="62EC16"/>
                </a:solidFill>
                <a:latin typeface="Arial Rounded MT Bold" pitchFamily="34" charset="0"/>
              </a:rPr>
              <a:t> al-</a:t>
            </a:r>
            <a:r>
              <a:rPr lang="en-GB" dirty="0" err="1">
                <a:solidFill>
                  <a:srgbClr val="62EC16"/>
                </a:solidFill>
                <a:latin typeface="Arial Rounded MT Bold" pitchFamily="34" charset="0"/>
              </a:rPr>
              <a:t>Ikhlas</a:t>
            </a:r>
            <a:r>
              <a:rPr lang="en-GB" dirty="0">
                <a:solidFill>
                  <a:srgbClr val="62EC16"/>
                </a:solidFill>
                <a:latin typeface="Arial Rounded MT Bold" pitchFamily="34" charset="0"/>
              </a:rPr>
              <a:t> 100   </a:t>
            </a:r>
            <a:r>
              <a:rPr lang="ar-SA" b="1" dirty="0">
                <a:solidFill>
                  <a:schemeClr val="tx2"/>
                </a:solidFill>
                <a:latin typeface="Traditional Arabic" pitchFamily="18" charset="-78"/>
                <a:cs typeface="Traditional Arabic" pitchFamily="18" charset="-78"/>
              </a:rPr>
              <a:t>قُلْ هُوَ اللّهُ اَحَدٌ</a:t>
            </a:r>
            <a:endParaRPr lang="en-GB" dirty="0">
              <a:solidFill>
                <a:schemeClr val="tx2"/>
              </a:solidFill>
              <a:latin typeface="Traditional Arabic" pitchFamily="18" charset="-78"/>
              <a:cs typeface="Traditional Arabic" pitchFamily="18" charset="-78"/>
            </a:endParaRPr>
          </a:p>
          <a:p>
            <a:endParaRPr lang="en-GB"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eaLnBrk="1" hangingPunct="1">
              <a:buFontTx/>
              <a:buNone/>
            </a:pPr>
            <a:r>
              <a:rPr lang="en-US" sz="4000" dirty="0">
                <a:solidFill>
                  <a:srgbClr val="E4F40E"/>
                </a:solidFill>
                <a:latin typeface="Eras Demi ITC" pitchFamily="34" charset="0"/>
                <a:cs typeface="Traditional Arabic" pitchFamily="2" charset="-78"/>
              </a:rPr>
              <a:t>After the prayers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500" b="1" dirty="0">
                <a:solidFill>
                  <a:srgbClr val="62EC16"/>
                </a:solidFill>
                <a:latin typeface="Traditional Arabic" pitchFamily="18" charset="-78"/>
                <a:cs typeface="Traditional Arabic" pitchFamily="18" charset="-78"/>
              </a:rPr>
              <a:t>اَللّهُمَّ اِنّى اِلَیْكَ فَقیرٌ وَمِنْ</a:t>
            </a:r>
            <a:r>
              <a:rPr lang="ar-SA" sz="4500" dirty="0">
                <a:solidFill>
                  <a:srgbClr val="62EC16"/>
                </a:solidFill>
                <a:latin typeface="Traditional Arabic" pitchFamily="18" charset="-78"/>
                <a:cs typeface="Traditional Arabic" pitchFamily="18" charset="-78"/>
              </a:rPr>
              <a:t> </a:t>
            </a:r>
            <a:r>
              <a:rPr lang="ar-SA" sz="4500" b="1" dirty="0">
                <a:solidFill>
                  <a:srgbClr val="62EC16"/>
                </a:solidFill>
                <a:latin typeface="Traditional Arabic" pitchFamily="18" charset="-78"/>
                <a:cs typeface="Traditional Arabic" pitchFamily="18" charset="-78"/>
              </a:rPr>
              <a:t>عَذاِبكَ خائِفٌ مُسْتَجیرٌ </a:t>
            </a:r>
            <a:endParaRPr lang="en-GB" sz="4500" b="1" dirty="0">
              <a:solidFill>
                <a:srgbClr val="62EC16"/>
              </a:solidFill>
              <a:latin typeface="Traditional Arabic" pitchFamily="18" charset="-78"/>
              <a:cs typeface="Traditional Arabic" pitchFamily="18" charset="-78"/>
            </a:endParaRPr>
          </a:p>
          <a:p>
            <a:pPr algn="ctr" rtl="1">
              <a:buNone/>
            </a:pPr>
            <a:r>
              <a:rPr lang="ar-SA" sz="4500" b="1" dirty="0">
                <a:solidFill>
                  <a:srgbClr val="62EC16"/>
                </a:solidFill>
                <a:latin typeface="Traditional Arabic" pitchFamily="18" charset="-78"/>
                <a:cs typeface="Traditional Arabic" pitchFamily="18" charset="-78"/>
              </a:rPr>
              <a:t>اَللّهُمَّ لا تُبَدِّلْ اِسْمِى وَلا تُغَیِّرْ جِسْمِى</a:t>
            </a:r>
            <a:endParaRPr lang="en-GB" sz="45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869161"/>
            <a:ext cx="9144000" cy="1988840"/>
          </a:xfrm>
        </p:spPr>
        <p:txBody>
          <a:bodyPr/>
          <a:lstStyle/>
          <a:p>
            <a:pPr algn="ctr">
              <a:buNone/>
            </a:pPr>
            <a:r>
              <a:rPr lang="en-US" sz="2800" dirty="0">
                <a:solidFill>
                  <a:srgbClr val="E4F40E"/>
                </a:solidFill>
                <a:latin typeface="Arial Rounded MT Bold" pitchFamily="34" charset="0"/>
              </a:rPr>
              <a:t>O’ Allah! Indeed I am needy to You</a:t>
            </a:r>
          </a:p>
          <a:p>
            <a:pPr algn="ctr">
              <a:buNone/>
            </a:pPr>
            <a:r>
              <a:rPr lang="en-US" sz="2800" dirty="0">
                <a:solidFill>
                  <a:srgbClr val="E4F40E"/>
                </a:solidFill>
                <a:latin typeface="Arial Rounded MT Bold" pitchFamily="34" charset="0"/>
              </a:rPr>
              <a:t>Scared of Your chastisement</a:t>
            </a:r>
          </a:p>
          <a:p>
            <a:pPr algn="ctr">
              <a:buNone/>
            </a:pPr>
            <a:r>
              <a:rPr lang="en-US" sz="2800" dirty="0">
                <a:solidFill>
                  <a:srgbClr val="E4F40E"/>
                </a:solidFill>
                <a:latin typeface="Arial Rounded MT Bold" pitchFamily="34" charset="0"/>
              </a:rPr>
              <a:t>O’ Allah! Do not change my name nor my body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500" b="1" dirty="0">
                <a:solidFill>
                  <a:srgbClr val="62EC16"/>
                </a:solidFill>
                <a:latin typeface="Traditional Arabic" pitchFamily="18" charset="-78"/>
                <a:cs typeface="Traditional Arabic" pitchFamily="18" charset="-78"/>
              </a:rPr>
              <a:t>وَلاتَجْهَدْ بَلاَّئى وَلا تُشْمِتْ بىِ اَعْداَّئى </a:t>
            </a:r>
            <a:endParaRPr lang="en-GB" sz="4500" b="1" dirty="0">
              <a:solidFill>
                <a:srgbClr val="62EC16"/>
              </a:solidFill>
              <a:latin typeface="Traditional Arabic" pitchFamily="18" charset="-78"/>
              <a:cs typeface="Traditional Arabic" pitchFamily="18" charset="-78"/>
            </a:endParaRPr>
          </a:p>
          <a:p>
            <a:pPr algn="ctr" rtl="1">
              <a:buNone/>
            </a:pPr>
            <a:r>
              <a:rPr lang="ar-SA" sz="4500" b="1" dirty="0">
                <a:solidFill>
                  <a:srgbClr val="62EC16"/>
                </a:solidFill>
                <a:latin typeface="Traditional Arabic" pitchFamily="18" charset="-78"/>
                <a:cs typeface="Traditional Arabic" pitchFamily="18" charset="-78"/>
              </a:rPr>
              <a:t>اَعُوذُ بِعَفْوِكَ مِنْ عِقابِكَ</a:t>
            </a:r>
            <a:r>
              <a:rPr lang="ar-SA" sz="4500" dirty="0">
                <a:solidFill>
                  <a:srgbClr val="62EC16"/>
                </a:solidFill>
                <a:latin typeface="Traditional Arabic" pitchFamily="18" charset="-78"/>
                <a:cs typeface="Traditional Arabic" pitchFamily="18" charset="-78"/>
              </a:rPr>
              <a:t> </a:t>
            </a:r>
            <a:r>
              <a:rPr lang="ar-SA" sz="4500" b="1" dirty="0">
                <a:solidFill>
                  <a:srgbClr val="62EC16"/>
                </a:solidFill>
                <a:latin typeface="Traditional Arabic" pitchFamily="18" charset="-78"/>
                <a:cs typeface="Traditional Arabic" pitchFamily="18" charset="-78"/>
              </a:rPr>
              <a:t>وَ اَعُوذُ بِرَحْمَتِكَ مِنْ عَذابِكَ</a:t>
            </a:r>
            <a:endParaRPr lang="en-GB" sz="45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869161"/>
            <a:ext cx="9144000" cy="1988840"/>
          </a:xfrm>
        </p:spPr>
        <p:txBody>
          <a:bodyPr/>
          <a:lstStyle/>
          <a:p>
            <a:pPr algn="ctr">
              <a:buNone/>
            </a:pPr>
            <a:r>
              <a:rPr lang="en-GB" sz="2700" dirty="0">
                <a:solidFill>
                  <a:srgbClr val="E4F40E"/>
                </a:solidFill>
                <a:latin typeface="Arial Rounded MT Bold" pitchFamily="34" charset="0"/>
              </a:rPr>
              <a:t>And do not try me severely nor make my enemies taunt me. </a:t>
            </a:r>
            <a:r>
              <a:rPr lang="en-US" sz="2700" dirty="0">
                <a:solidFill>
                  <a:srgbClr val="E4F40E"/>
                </a:solidFill>
                <a:latin typeface="Arial Rounded MT Bold" pitchFamily="34" charset="0"/>
              </a:rPr>
              <a:t>I seek refuge in Your forgiveness from Your wrath. I seek refuge in Your mercy from your chastisement.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83"/>
          <p:cNvSpPr>
            <a:spLocks noGrp="1" noChangeArrowheads="1"/>
          </p:cNvSpPr>
          <p:nvPr>
            <p:ph type="body" sz="half" idx="4294967295"/>
          </p:nvPr>
        </p:nvSpPr>
        <p:spPr>
          <a:xfrm>
            <a:off x="0" y="3357563"/>
            <a:ext cx="9144000" cy="1943100"/>
          </a:xfrm>
        </p:spPr>
        <p:txBody>
          <a:bodyPr/>
          <a:lstStyle/>
          <a:p>
            <a:pPr algn="ctr" rtl="1">
              <a:buNone/>
            </a:pPr>
            <a:r>
              <a:rPr lang="ar-SA" sz="4500" b="1" dirty="0">
                <a:solidFill>
                  <a:srgbClr val="62EC16"/>
                </a:solidFill>
                <a:latin typeface="Traditional Arabic" pitchFamily="18" charset="-78"/>
                <a:cs typeface="Traditional Arabic" pitchFamily="18" charset="-78"/>
              </a:rPr>
              <a:t>وَ اَعُوذُ بِرِضاكَ مِنْ سَخَطِكَ وَ اَعُوذُبِكَ</a:t>
            </a:r>
            <a:r>
              <a:rPr lang="ar-SA" sz="4500" dirty="0">
                <a:solidFill>
                  <a:srgbClr val="62EC16"/>
                </a:solidFill>
                <a:latin typeface="Traditional Arabic" pitchFamily="18" charset="-78"/>
                <a:cs typeface="Traditional Arabic" pitchFamily="18" charset="-78"/>
              </a:rPr>
              <a:t> </a:t>
            </a:r>
            <a:r>
              <a:rPr lang="ar-SA" sz="4500" b="1" dirty="0">
                <a:solidFill>
                  <a:srgbClr val="62EC16"/>
                </a:solidFill>
                <a:latin typeface="Traditional Arabic" pitchFamily="18" charset="-78"/>
                <a:cs typeface="Traditional Arabic" pitchFamily="18" charset="-78"/>
              </a:rPr>
              <a:t>مِنْكَ جَلَّ ثَناَّؤُكَ </a:t>
            </a:r>
            <a:endParaRPr lang="en-GB" sz="4500" b="1" dirty="0">
              <a:solidFill>
                <a:srgbClr val="62EC16"/>
              </a:solidFill>
              <a:latin typeface="Traditional Arabic" pitchFamily="18" charset="-78"/>
              <a:cs typeface="Traditional Arabic" pitchFamily="18" charset="-78"/>
            </a:endParaRPr>
          </a:p>
          <a:p>
            <a:pPr algn="ctr" rtl="1">
              <a:buNone/>
            </a:pPr>
            <a:r>
              <a:rPr lang="ar-SA" sz="4500" b="1" dirty="0">
                <a:solidFill>
                  <a:srgbClr val="62EC16"/>
                </a:solidFill>
                <a:latin typeface="Traditional Arabic" pitchFamily="18" charset="-78"/>
                <a:cs typeface="Traditional Arabic" pitchFamily="18" charset="-78"/>
              </a:rPr>
              <a:t>اَنْتَ كَمَا اَثْنَیْتَ عَلىَ نَفْسِكَ وَ فَوْقَ ما یَقُولُ الْقآئِلُونَ</a:t>
            </a:r>
            <a:endParaRPr lang="en-GB" sz="4500" dirty="0">
              <a:solidFill>
                <a:srgbClr val="62EC16"/>
              </a:solidFill>
              <a:latin typeface="Traditional Arabic" pitchFamily="18" charset="-78"/>
              <a:cs typeface="Traditional Arabic" pitchFamily="18" charset="-78"/>
            </a:endParaRPr>
          </a:p>
        </p:txBody>
      </p:sp>
      <p:sp>
        <p:nvSpPr>
          <p:cNvPr id="4099" name="Rectangle 84"/>
          <p:cNvSpPr>
            <a:spLocks noGrp="1" noChangeArrowheads="1"/>
          </p:cNvSpPr>
          <p:nvPr>
            <p:ph sz="half" idx="4294967295"/>
          </p:nvPr>
        </p:nvSpPr>
        <p:spPr>
          <a:xfrm>
            <a:off x="0" y="4869161"/>
            <a:ext cx="9144000" cy="1988840"/>
          </a:xfrm>
        </p:spPr>
        <p:txBody>
          <a:bodyPr/>
          <a:lstStyle/>
          <a:p>
            <a:pPr algn="ctr">
              <a:buNone/>
            </a:pPr>
            <a:r>
              <a:rPr lang="en-US" sz="2800" dirty="0">
                <a:solidFill>
                  <a:srgbClr val="E4F40E"/>
                </a:solidFill>
                <a:latin typeface="Arial Rounded MT Bold" pitchFamily="34" charset="0"/>
              </a:rPr>
              <a:t>And I seek Your pleasure from Your punishment </a:t>
            </a:r>
          </a:p>
          <a:p>
            <a:pPr algn="ctr">
              <a:buNone/>
            </a:pPr>
            <a:r>
              <a:rPr lang="en-US" sz="2800" dirty="0">
                <a:solidFill>
                  <a:srgbClr val="E4F40E"/>
                </a:solidFill>
                <a:latin typeface="Arial Rounded MT Bold" pitchFamily="34" charset="0"/>
              </a:rPr>
              <a:t>and I seek refuge in You from You.</a:t>
            </a:r>
          </a:p>
          <a:p>
            <a:pPr algn="ctr">
              <a:buNone/>
            </a:pPr>
            <a:r>
              <a:rPr lang="en-US" sz="2800" dirty="0">
                <a:solidFill>
                  <a:srgbClr val="E4F40E"/>
                </a:solidFill>
                <a:latin typeface="Arial Rounded MT Bold" pitchFamily="34" charset="0"/>
              </a:rPr>
              <a:t>You are as You have praised Yourself  and above all those who say.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15</a:t>
            </a:r>
            <a:r>
              <a:rPr lang="en-GB" baseline="30000" dirty="0"/>
              <a:t>th</a:t>
            </a:r>
            <a:r>
              <a:rPr lang="en-GB" dirty="0"/>
              <a:t> </a:t>
            </a:r>
            <a:r>
              <a:rPr lang="en-GB" dirty="0" err="1"/>
              <a:t>Shaban</a:t>
            </a:r>
            <a:r>
              <a:rPr lang="en-GB" dirty="0"/>
              <a:t> Day</a:t>
            </a:r>
          </a:p>
        </p:txBody>
      </p:sp>
      <p:sp>
        <p:nvSpPr>
          <p:cNvPr id="3" name="Content Placeholder 2"/>
          <p:cNvSpPr>
            <a:spLocks noGrp="1"/>
          </p:cNvSpPr>
          <p:nvPr>
            <p:ph idx="1"/>
          </p:nvPr>
        </p:nvSpPr>
        <p:spPr>
          <a:xfrm>
            <a:off x="323528" y="1981200"/>
            <a:ext cx="8640960" cy="4114800"/>
          </a:xfrm>
        </p:spPr>
        <p:txBody>
          <a:bodyPr/>
          <a:lstStyle/>
          <a:p>
            <a:r>
              <a:rPr lang="en-GB" sz="4000" dirty="0" err="1">
                <a:solidFill>
                  <a:srgbClr val="E4F40E"/>
                </a:solidFill>
                <a:latin typeface="Arial Rounded MT Bold" pitchFamily="34" charset="0"/>
              </a:rPr>
              <a:t>Ghusl</a:t>
            </a:r>
            <a:endParaRPr lang="en-GB" sz="4000" dirty="0">
              <a:solidFill>
                <a:srgbClr val="E4F40E"/>
              </a:solidFill>
              <a:latin typeface="Arial Rounded MT Bold" pitchFamily="34" charset="0"/>
            </a:endParaRPr>
          </a:p>
          <a:p>
            <a:r>
              <a:rPr lang="en-GB" sz="4000" dirty="0">
                <a:solidFill>
                  <a:srgbClr val="E4F40E"/>
                </a:solidFill>
                <a:latin typeface="Arial Rounded MT Bold" pitchFamily="34" charset="0"/>
              </a:rPr>
              <a:t>Fast </a:t>
            </a:r>
          </a:p>
          <a:p>
            <a:r>
              <a:rPr lang="en-GB" sz="4000" dirty="0" err="1">
                <a:solidFill>
                  <a:srgbClr val="E4F40E"/>
                </a:solidFill>
                <a:latin typeface="Arial Rounded MT Bold" pitchFamily="34" charset="0"/>
              </a:rPr>
              <a:t>Ziyarat</a:t>
            </a:r>
            <a:r>
              <a:rPr lang="en-GB" sz="4000" dirty="0">
                <a:solidFill>
                  <a:srgbClr val="E4F40E"/>
                </a:solidFill>
                <a:latin typeface="Arial Rounded MT Bold" pitchFamily="34" charset="0"/>
              </a:rPr>
              <a:t> of Imam </a:t>
            </a:r>
            <a:r>
              <a:rPr lang="en-GB" sz="4000" dirty="0" err="1">
                <a:solidFill>
                  <a:srgbClr val="E4F40E"/>
                </a:solidFill>
                <a:latin typeface="Arial Rounded MT Bold" pitchFamily="34" charset="0"/>
              </a:rPr>
              <a:t>Husayn</a:t>
            </a:r>
            <a:r>
              <a:rPr lang="en-GB" sz="4000" dirty="0">
                <a:solidFill>
                  <a:srgbClr val="E4F40E"/>
                </a:solidFill>
                <a:latin typeface="Arial Rounded MT Bold" pitchFamily="34" charset="0"/>
              </a:rPr>
              <a:t> (</a:t>
            </a:r>
            <a:r>
              <a:rPr lang="en-GB" sz="4000" dirty="0" err="1">
                <a:solidFill>
                  <a:srgbClr val="E4F40E"/>
                </a:solidFill>
                <a:latin typeface="Arial Rounded MT Bold" pitchFamily="34" charset="0"/>
              </a:rPr>
              <a:t>a.s</a:t>
            </a:r>
            <a:r>
              <a:rPr lang="en-GB" sz="4000" dirty="0">
                <a:solidFill>
                  <a:srgbClr val="E4F40E"/>
                </a:solidFill>
                <a:latin typeface="Arial Rounded MT Bold" pitchFamily="34" charset="0"/>
              </a:rPr>
              <a:t>.)</a:t>
            </a:r>
          </a:p>
          <a:p>
            <a:endParaRPr lang="en-GB" sz="4000" b="1" dirty="0">
              <a:solidFill>
                <a:srgbClr val="E4F40E"/>
              </a:solidFill>
              <a:latin typeface="Arial Rounded MT Bold" pitchFamily="34" charset="0"/>
            </a:endParaRPr>
          </a:p>
          <a:p>
            <a:pPr algn="ctr">
              <a:buNone/>
            </a:pPr>
            <a:endParaRPr lang="en-GB" sz="4000" dirty="0">
              <a:solidFill>
                <a:srgbClr val="E4F40E"/>
              </a:solidFill>
              <a:latin typeface="Arial Rounded MT Bold"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981200"/>
            <a:ext cx="8892480" cy="4114800"/>
          </a:xfrm>
        </p:spPr>
        <p:txBody>
          <a:bodyPr/>
          <a:lstStyle/>
          <a:p>
            <a:pPr algn="ctr">
              <a:buNone/>
            </a:pPr>
            <a:r>
              <a:rPr lang="en-GB" sz="6000" b="1" dirty="0" err="1">
                <a:solidFill>
                  <a:schemeClr val="tx2"/>
                </a:solidFill>
                <a:latin typeface="Arial Rounded MT Bold" pitchFamily="34" charset="0"/>
              </a:rPr>
              <a:t>Ziyarat</a:t>
            </a:r>
            <a:r>
              <a:rPr lang="en-GB" sz="6000" b="1" dirty="0">
                <a:solidFill>
                  <a:schemeClr val="tx2"/>
                </a:solidFill>
                <a:latin typeface="Arial Rounded MT Bold" pitchFamily="34" charset="0"/>
              </a:rPr>
              <a:t> of Imam </a:t>
            </a:r>
            <a:r>
              <a:rPr lang="en-GB" sz="6000" b="1" dirty="0" err="1">
                <a:solidFill>
                  <a:schemeClr val="tx2"/>
                </a:solidFill>
                <a:latin typeface="Arial Rounded MT Bold" pitchFamily="34" charset="0"/>
              </a:rPr>
              <a:t>Mahdi</a:t>
            </a:r>
            <a:endParaRPr lang="en-GB" sz="6000" b="1" dirty="0">
              <a:solidFill>
                <a:schemeClr val="tx2"/>
              </a:solidFill>
              <a:latin typeface="Arial Rounded MT Bold" pitchFamily="34" charset="0"/>
            </a:endParaRPr>
          </a:p>
          <a:p>
            <a:pPr algn="ctr">
              <a:buNone/>
            </a:pPr>
            <a:r>
              <a:rPr lang="en-GB" sz="6000" b="1" dirty="0">
                <a:solidFill>
                  <a:schemeClr val="tx2"/>
                </a:solidFill>
                <a:latin typeface="Arial Rounded MT Bold" pitchFamily="34" charset="0"/>
              </a:rPr>
              <a:t>(</a:t>
            </a:r>
            <a:r>
              <a:rPr lang="en-GB" sz="6000" b="1" dirty="0" err="1">
                <a:solidFill>
                  <a:schemeClr val="tx2"/>
                </a:solidFill>
                <a:latin typeface="Arial Rounded MT Bold" pitchFamily="34" charset="0"/>
              </a:rPr>
              <a:t>a.s</a:t>
            </a:r>
            <a:r>
              <a:rPr lang="en-GB" sz="6000" b="1" dirty="0">
                <a:solidFill>
                  <a:schemeClr val="tx2"/>
                </a:solidFill>
                <a:latin typeface="Arial Rounded MT Bold" pitchFamily="34" charset="0"/>
              </a:rPr>
              <a:t>.)</a:t>
            </a:r>
            <a:endParaRPr lang="en-GB" sz="6000" dirty="0">
              <a:solidFill>
                <a:schemeClr val="tx2"/>
              </a:solidFill>
              <a:latin typeface="Arial Rounded MT Bold"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WordArt 4"/>
          <p:cNvSpPr>
            <a:spLocks noChangeArrowheads="1" noChangeShapeType="1" noTextEdit="1"/>
          </p:cNvSpPr>
          <p:nvPr/>
        </p:nvSpPr>
        <p:spPr bwMode="auto">
          <a:xfrm>
            <a:off x="611188" y="692150"/>
            <a:ext cx="7772400" cy="1584325"/>
          </a:xfrm>
          <a:prstGeom prst="rect">
            <a:avLst/>
          </a:prstGeom>
        </p:spPr>
        <p:txBody>
          <a:bodyPr wrap="none" fromWordArt="1">
            <a:prstTxWarp prst="textPlain">
              <a:avLst>
                <a:gd name="adj" fmla="val 50000"/>
              </a:avLst>
            </a:prstTxWarp>
          </a:bodyPr>
          <a:lstStyle/>
          <a:p>
            <a:pPr algn="ctr" rtl="1"/>
            <a:r>
              <a:rPr lang="en-GB" sz="3600" b="1" kern="10" dirty="0">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Birthday of Imam </a:t>
            </a:r>
            <a:r>
              <a:rPr lang="en-GB" sz="3600" b="1" kern="10" dirty="0" err="1">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Mahdi</a:t>
            </a:r>
            <a:r>
              <a:rPr lang="en-GB" sz="3600" b="1" kern="10" dirty="0">
                <a:ln w="19050">
                  <a:solidFill>
                    <a:schemeClr val="folHlink"/>
                  </a:solidFill>
                  <a:prstDash val="sysDot"/>
                  <a:round/>
                  <a:headEnd/>
                  <a:tailEnd/>
                </a:ln>
                <a:solidFill>
                  <a:srgbClr val="62EC16"/>
                </a:solidFill>
                <a:effectLst>
                  <a:outerShdw dist="35921" dir="2700000" algn="ctr" rotWithShape="0">
                    <a:srgbClr val="990000"/>
                  </a:outerShdw>
                </a:effectLst>
                <a:latin typeface="Traditional Arabic"/>
                <a:cs typeface="Traditional Arabic"/>
              </a:rPr>
              <a:t> (as) </a:t>
            </a:r>
          </a:p>
        </p:txBody>
      </p:sp>
      <p:sp>
        <p:nvSpPr>
          <p:cNvPr id="91139" name="WordArt 5"/>
          <p:cNvSpPr>
            <a:spLocks noChangeArrowheads="1" noChangeShapeType="1" noTextEdit="1"/>
          </p:cNvSpPr>
          <p:nvPr/>
        </p:nvSpPr>
        <p:spPr bwMode="auto">
          <a:xfrm>
            <a:off x="539750" y="2997200"/>
            <a:ext cx="8064500" cy="1655763"/>
          </a:xfrm>
          <a:prstGeom prst="rect">
            <a:avLst/>
          </a:prstGeom>
        </p:spPr>
        <p:txBody>
          <a:bodyPr wrap="none" fromWordArt="1">
            <a:prstTxWarp prst="textPlain">
              <a:avLst>
                <a:gd name="adj" fmla="val 50000"/>
              </a:avLst>
            </a:prstTxWarp>
          </a:bodyPr>
          <a:lstStyle/>
          <a:p>
            <a:pPr algn="ct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Services for 15</a:t>
            </a:r>
            <a:r>
              <a:rPr lang="en-GB" sz="3600" b="1" kern="10" baseline="3000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th</a:t>
            </a: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 </a:t>
            </a:r>
            <a:r>
              <a:rPr lang="en-GB" sz="3600" b="1" kern="10" dirty="0" err="1">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Shaban</a:t>
            </a: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 </a:t>
            </a:r>
          </a:p>
          <a:p>
            <a:pPr algn="ctr"/>
            <a:r>
              <a:rPr lang="en-GB" sz="3600" b="1" kern="10" dirty="0">
                <a:ln w="9525">
                  <a:solidFill>
                    <a:srgbClr val="0000FF"/>
                  </a:solidFill>
                  <a:round/>
                  <a:headEnd/>
                  <a:tailEnd/>
                </a:ln>
                <a:gradFill rotWithShape="1">
                  <a:gsLst>
                    <a:gs pos="0">
                      <a:schemeClr val="accent1"/>
                    </a:gs>
                    <a:gs pos="100000">
                      <a:srgbClr val="FF0000"/>
                    </a:gs>
                  </a:gsLst>
                  <a:lin ang="18900000" scaled="1"/>
                </a:gradFill>
                <a:effectLst>
                  <a:outerShdw dist="35921" dir="2700000" algn="ctr" rotWithShape="0">
                    <a:srgbClr val="C0C0C0">
                      <a:alpha val="79999"/>
                    </a:srgbClr>
                  </a:outerShdw>
                </a:effectLst>
                <a:latin typeface="Georgia"/>
              </a:rPr>
              <a:t>Eve &amp; Day </a:t>
            </a:r>
          </a:p>
        </p:txBody>
      </p:sp>
      <p:sp>
        <p:nvSpPr>
          <p:cNvPr id="91140" name="WordArt 7"/>
          <p:cNvSpPr>
            <a:spLocks noChangeArrowheads="1" noChangeShapeType="1" noTextEdit="1"/>
          </p:cNvSpPr>
          <p:nvPr/>
        </p:nvSpPr>
        <p:spPr bwMode="auto">
          <a:xfrm>
            <a:off x="5508104" y="3825081"/>
            <a:ext cx="3528392" cy="2133142"/>
          </a:xfrm>
          <a:prstGeom prst="rect">
            <a:avLst/>
          </a:prstGeom>
        </p:spPr>
        <p:txBody>
          <a:bodyPr wrap="none" fromWordArt="1">
            <a:prstTxWarp prst="textPlain">
              <a:avLst>
                <a:gd name="adj" fmla="val 50000"/>
              </a:avLst>
            </a:prstTxWarp>
          </a:bodyPr>
          <a:lstStyle/>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Designed &amp; Translated</a:t>
            </a:r>
          </a:p>
          <a:p>
            <a:pPr algn="ctr"/>
            <a:r>
              <a:rPr lang="en-GB" sz="2000" kern="10" dirty="0" err="1">
                <a:ln w="9525">
                  <a:solidFill>
                    <a:srgbClr val="000000"/>
                  </a:solidFill>
                  <a:round/>
                  <a:headEnd/>
                  <a:tailEnd/>
                </a:ln>
                <a:gradFill rotWithShape="1">
                  <a:gsLst>
                    <a:gs pos="0">
                      <a:srgbClr val="39B74E"/>
                    </a:gs>
                    <a:gs pos="100000">
                      <a:srgbClr val="FF0000"/>
                    </a:gs>
                  </a:gsLst>
                  <a:lin ang="2700000" scaled="1"/>
                </a:gradFill>
                <a:latin typeface="Arial Black"/>
              </a:rPr>
              <a:t>Hayder</a:t>
            </a: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 </a:t>
            </a:r>
            <a:r>
              <a:rPr lang="en-GB" sz="2000" kern="10" dirty="0" err="1">
                <a:ln w="9525">
                  <a:solidFill>
                    <a:srgbClr val="000000"/>
                  </a:solidFill>
                  <a:round/>
                  <a:headEnd/>
                  <a:tailEnd/>
                </a:ln>
                <a:gradFill rotWithShape="1">
                  <a:gsLst>
                    <a:gs pos="0">
                      <a:srgbClr val="39B74E"/>
                    </a:gs>
                    <a:gs pos="100000">
                      <a:srgbClr val="FF0000"/>
                    </a:gs>
                  </a:gsLst>
                  <a:lin ang="2700000" scaled="1"/>
                </a:gradFill>
                <a:latin typeface="Arial Black"/>
              </a:rPr>
              <a:t>Shirazi</a:t>
            </a:r>
            <a:r>
              <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rPr>
              <a:t> </a:t>
            </a: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a:p>
            <a:pPr algn="ctr"/>
            <a:endParaRPr lang="en-GB" sz="2000" kern="10" dirty="0">
              <a:ln w="9525">
                <a:solidFill>
                  <a:srgbClr val="000000"/>
                </a:solidFill>
                <a:round/>
                <a:headEnd/>
                <a:tailEnd/>
              </a:ln>
              <a:gradFill rotWithShape="1">
                <a:gsLst>
                  <a:gs pos="0">
                    <a:srgbClr val="39B74E"/>
                  </a:gs>
                  <a:gs pos="100000">
                    <a:srgbClr val="FF0000"/>
                  </a:gs>
                </a:gsLst>
                <a:lin ang="2700000" scaled="1"/>
              </a:gradFill>
              <a:latin typeface="Arial Black"/>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503415"/>
            <a:ext cx="5400600" cy="2264956"/>
          </a:xfrm>
          <a:prstGeom prst="rect">
            <a:avLst/>
          </a:prstGeom>
        </p:spPr>
      </p:pic>
    </p:spTree>
    <p:extLst>
      <p:ext uri="{BB962C8B-B14F-4D97-AF65-F5344CB8AC3E}">
        <p14:creationId xmlns:p14="http://schemas.microsoft.com/office/powerpoint/2010/main" val="3790417326"/>
      </p:ext>
    </p:extLst>
  </p:cSld>
  <p:clrMapOvr>
    <a:masterClrMapping/>
  </p:clrMapOvr>
</p:sld>
</file>

<file path=ppt/theme/theme1.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Arial"/>
      </a:majorFont>
      <a:minorFont>
        <a:latin typeface="Arial Black"/>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Fireworks</Template>
  <TotalTime>5280</TotalTime>
  <Words>3128</Words>
  <Application>Microsoft Office PowerPoint</Application>
  <PresentationFormat>On-screen Show (4:3)</PresentationFormat>
  <Paragraphs>371</Paragraphs>
  <Slides>97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97</vt:i4>
      </vt:variant>
    </vt:vector>
  </HeadingPairs>
  <TitlesOfParts>
    <vt:vector size="107" baseType="lpstr">
      <vt:lpstr>Arial</vt:lpstr>
      <vt:lpstr>Arial Black</vt:lpstr>
      <vt:lpstr>Arial Rounded MT Bold</vt:lpstr>
      <vt:lpstr>Bookman Old Style</vt:lpstr>
      <vt:lpstr>Eras Demi ITC</vt:lpstr>
      <vt:lpstr>Georgia</vt:lpstr>
      <vt:lpstr>Times New Roman</vt:lpstr>
      <vt:lpstr>Traditional Arabic</vt:lpstr>
      <vt:lpstr>Wingdings</vt:lpstr>
      <vt:lpstr>Fireworks</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vt:lpstr>
      <vt:lpstr>8</vt:lpstr>
      <vt:lpstr>9 </vt:lpstr>
      <vt:lpstr>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Sajda</vt:lpstr>
      <vt:lpstr>11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vt:lpstr>
      <vt:lpstr> 14 Prayers </vt:lpstr>
      <vt:lpstr>PowerPoint Presentation</vt:lpstr>
      <vt:lpstr>PowerPoint Presentation</vt:lpstr>
      <vt:lpstr>PowerPoint Presentation</vt:lpstr>
      <vt:lpstr>PowerPoint Presentation</vt:lpstr>
      <vt:lpstr>15th Shaban Day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SHIRAZI</dc:creator>
  <cp:lastModifiedBy>Hayder SHIRAZI</cp:lastModifiedBy>
  <cp:revision>183</cp:revision>
  <dcterms:created xsi:type="dcterms:W3CDTF">2009-04-03T21:08:41Z</dcterms:created>
  <dcterms:modified xsi:type="dcterms:W3CDTF">2017-05-11T00:39:58Z</dcterms:modified>
</cp:coreProperties>
</file>